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2" r:id="rId5"/>
    <p:sldId id="339" r:id="rId6"/>
    <p:sldId id="338" r:id="rId7"/>
    <p:sldId id="337" r:id="rId8"/>
    <p:sldId id="334" r:id="rId9"/>
    <p:sldId id="331" r:id="rId10"/>
    <p:sldId id="330" r:id="rId11"/>
    <p:sldId id="360" r:id="rId12"/>
    <p:sldId id="328" r:id="rId13"/>
    <p:sldId id="361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141345"/>
            <a:ext cx="10800000" cy="4483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54210"/>
          <a:stretch>
            <a:fillRect/>
          </a:stretch>
        </p:blipFill>
        <p:spPr>
          <a:xfrm>
            <a:off x="767760" y="1413155"/>
            <a:ext cx="10860360" cy="241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0814" y="3241472"/>
            <a:ext cx="2170881" cy="4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639695" y="3933190"/>
            <a:ext cx="7075170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00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068320" y="4004945"/>
            <a:ext cx="5923280" cy="2553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51859"/>
          <a:stretch>
            <a:fillRect/>
          </a:stretch>
        </p:blipFill>
        <p:spPr>
          <a:xfrm>
            <a:off x="702355" y="1341400"/>
            <a:ext cx="10787970" cy="251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068320" y="4004945"/>
            <a:ext cx="5923280" cy="25539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350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8097" y="3178778"/>
            <a:ext cx="1694811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8274" y="4065580"/>
            <a:ext cx="1599596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5375910" y="4004945"/>
            <a:ext cx="5923280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9005" y="3942080"/>
            <a:ext cx="21075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165" y="4829810"/>
            <a:ext cx="21228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7608570" y="4797425"/>
            <a:ext cx="418592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15600" cy="3305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20845"/>
            <a:ext cx="2446655" cy="24904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" r="6238"/>
          <a:stretch>
            <a:fillRect/>
          </a:stretch>
        </p:blipFill>
        <p:spPr>
          <a:xfrm>
            <a:off x="767715" y="1413155"/>
            <a:ext cx="10632485" cy="34953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959860" y="4070350"/>
            <a:ext cx="270192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149090"/>
            <a:ext cx="2446655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20" y="1210310"/>
            <a:ext cx="9509760" cy="544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5946775"/>
            <a:ext cx="11868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980" y="1772920"/>
            <a:ext cx="2132330" cy="310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43870" cy="3462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4008120" y="4746625"/>
            <a:ext cx="4298950" cy="21113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r="5599" b="75329"/>
          <a:stretch>
            <a:fillRect/>
          </a:stretch>
        </p:blipFill>
        <p:spPr>
          <a:xfrm>
            <a:off x="1738630" y="4159885"/>
            <a:ext cx="10035540" cy="674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2" r="5599"/>
          <a:stretch>
            <a:fillRect/>
          </a:stretch>
        </p:blipFill>
        <p:spPr>
          <a:xfrm>
            <a:off x="1127760" y="1124305"/>
            <a:ext cx="10704830" cy="255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5775" y="3071931"/>
            <a:ext cx="380856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4218940" y="3644900"/>
            <a:ext cx="3754120" cy="1844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27760" y="5733415"/>
            <a:ext cx="1034483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7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971520"/>
            <a:ext cx="11340000" cy="91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7313" y="3337000"/>
            <a:ext cx="342770" cy="39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792220" y="4004945"/>
            <a:ext cx="4502150" cy="245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3861435"/>
            <a:ext cx="9336450" cy="1687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844925" y="1124585"/>
            <a:ext cx="4502150" cy="24580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67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639695" y="3933190"/>
            <a:ext cx="7075170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2024-12-19T14:40:05Z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