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2966720"/>
            <a:ext cx="47815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25761"/>
            <a:ext cx="342770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31745"/>
            <a:ext cx="11340000" cy="2141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130" y="2546985"/>
            <a:ext cx="21062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3627120"/>
            <a:ext cx="20288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2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988820"/>
            <a:ext cx="10416585" cy="2802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0482" y="2255470"/>
            <a:ext cx="1142569" cy="5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0482" y="3199259"/>
            <a:ext cx="1142569" cy="5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0482" y="4133515"/>
            <a:ext cx="1704332" cy="5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555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5246" y="2415118"/>
            <a:ext cx="676020" cy="5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490595"/>
            <a:ext cx="371335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05383"/>
            <a:ext cx="342770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304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214" y="3264277"/>
            <a:ext cx="2094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1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075663"/>
            <a:ext cx="3427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46"/>
          <a:stretch>
            <a:fillRect/>
          </a:stretch>
        </p:blipFill>
        <p:spPr>
          <a:xfrm>
            <a:off x="2999740" y="764540"/>
            <a:ext cx="609604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26155" y="4568825"/>
            <a:ext cx="510857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84775" y="5765800"/>
            <a:ext cx="141160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1052830"/>
            <a:ext cx="10191750" cy="546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1847850" y="621030"/>
            <a:ext cx="7320325" cy="3009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88135" y="2068830"/>
            <a:ext cx="79673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5970" y="2781300"/>
            <a:ext cx="285115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6580" y="3717290"/>
            <a:ext cx="8472215" cy="28644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73555" y="5073015"/>
            <a:ext cx="76288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3315" y="6075680"/>
            <a:ext cx="31153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268730"/>
            <a:ext cx="10128930" cy="368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3140" y="2931795"/>
            <a:ext cx="739203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11698" y="4502858"/>
            <a:ext cx="809319" cy="3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6660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24585"/>
            <a:ext cx="10416585" cy="555498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873760" y="2334260"/>
            <a:ext cx="60864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76605" y="3181350"/>
            <a:ext cx="1068705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10870" y="4163695"/>
            <a:ext cx="38906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73760" y="5164455"/>
            <a:ext cx="104546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73729" y="6069570"/>
            <a:ext cx="5084433" cy="4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584065" y="4079240"/>
            <a:ext cx="523367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341120"/>
            <a:ext cx="10416585" cy="41198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836930"/>
            <a:ext cx="10416585" cy="5739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4759" y="3735289"/>
            <a:ext cx="342770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279650" y="1224280"/>
            <a:ext cx="7536225" cy="40697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41550" y="2510790"/>
            <a:ext cx="47523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1550" y="3502025"/>
            <a:ext cx="78492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41550" y="4493260"/>
            <a:ext cx="24098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965" y="4509135"/>
            <a:ext cx="24098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412875"/>
            <a:ext cx="10416585" cy="36995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503930" y="1557020"/>
            <a:ext cx="80187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465070"/>
            <a:ext cx="801878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70" y="3548380"/>
            <a:ext cx="30968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8835" y="4472305"/>
            <a:ext cx="86302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936365" y="3548380"/>
            <a:ext cx="74987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00680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405" y="4364990"/>
            <a:ext cx="5029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81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2672327"/>
            <a:ext cx="437984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28806"/>
            <a:ext cx="371335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038579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89270" y="617220"/>
            <a:ext cx="121348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0315" y="2164080"/>
            <a:ext cx="3613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2002" y="3910235"/>
            <a:ext cx="776100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0962" y="5813842"/>
            <a:ext cx="357529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0962" y="5822574"/>
            <a:ext cx="715058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357245"/>
            <a:ext cx="96342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 b="25337"/>
          <a:stretch>
            <a:fillRect/>
          </a:stretch>
        </p:blipFill>
        <p:spPr>
          <a:xfrm>
            <a:off x="1631950" y="3959225"/>
            <a:ext cx="7896225" cy="24942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7" r="52380"/>
          <a:stretch>
            <a:fillRect/>
          </a:stretch>
        </p:blipFill>
        <p:spPr>
          <a:xfrm>
            <a:off x="5951855" y="5733415"/>
            <a:ext cx="5400040" cy="7023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325" y="4149090"/>
            <a:ext cx="96342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5013325"/>
            <a:ext cx="96342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5805170"/>
            <a:ext cx="44113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18200" y="5822950"/>
            <a:ext cx="59626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64967"/>
            <a:ext cx="371335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2999740" y="5373370"/>
            <a:ext cx="6395720" cy="84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79650" y="3861435"/>
            <a:ext cx="7752125" cy="1838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195955" y="2188845"/>
            <a:ext cx="5958840" cy="7861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2024-12-19T13:50:40Z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