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2247900"/>
            <a:ext cx="10391775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" r="4967"/>
          <a:stretch>
            <a:fillRect/>
          </a:stretch>
        </p:blipFill>
        <p:spPr>
          <a:xfrm>
            <a:off x="839470" y="1484630"/>
            <a:ext cx="10776585" cy="42468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534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1585" y="1471703"/>
            <a:ext cx="380856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6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911" y="4445322"/>
            <a:ext cx="561764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4458" y="5369784"/>
            <a:ext cx="571284" cy="3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7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695325" y="1224280"/>
            <a:ext cx="10704875" cy="49326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57225" y="2280920"/>
            <a:ext cx="42513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4290" y="1376045"/>
            <a:ext cx="502158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71720" y="2204720"/>
            <a:ext cx="300799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225" y="3185795"/>
            <a:ext cx="6029325" cy="138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6565" y="3356610"/>
            <a:ext cx="3084830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225" y="4695825"/>
            <a:ext cx="11066145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06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3"/>
          <a:stretch>
            <a:fillRect/>
          </a:stretch>
        </p:blipFill>
        <p:spPr>
          <a:xfrm>
            <a:off x="1343660" y="836295"/>
            <a:ext cx="926469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6920" y="5705475"/>
            <a:ext cx="30384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1772920"/>
            <a:ext cx="10632485" cy="27914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127760" y="836930"/>
            <a:ext cx="10704875" cy="57289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9965" y="908685"/>
            <a:ext cx="6475730" cy="148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9629" y="2676366"/>
            <a:ext cx="3008765" cy="126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89660" y="4316095"/>
            <a:ext cx="107410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660" y="5164455"/>
            <a:ext cx="1083246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660" y="5993765"/>
            <a:ext cx="109943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31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3648075" y="4509135"/>
            <a:ext cx="4958080" cy="18961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412875"/>
            <a:ext cx="10704875" cy="16814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3628390" y="3501390"/>
            <a:ext cx="4958080" cy="18961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268730"/>
            <a:ext cx="10632485" cy="40919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01370" y="2240915"/>
            <a:ext cx="9217660" cy="140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1370" y="3939540"/>
            <a:ext cx="11014710" cy="161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30830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415415" y="4474210"/>
            <a:ext cx="9712960" cy="213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1052830"/>
            <a:ext cx="10632485" cy="53644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988820"/>
            <a:ext cx="10560730" cy="26682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9" r="5599"/>
          <a:stretch>
            <a:fillRect/>
          </a:stretch>
        </p:blipFill>
        <p:spPr>
          <a:xfrm>
            <a:off x="767715" y="1412875"/>
            <a:ext cx="10704830" cy="36455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29615" y="2988310"/>
            <a:ext cx="88715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624695" y="2924810"/>
            <a:ext cx="4330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9615" y="3808730"/>
            <a:ext cx="7609205" cy="124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38820" y="4004945"/>
            <a:ext cx="313372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3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412875"/>
            <a:ext cx="10704875" cy="37890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29584" y="2424359"/>
            <a:ext cx="6750680" cy="117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615" y="3884930"/>
            <a:ext cx="10974705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2132965"/>
            <a:ext cx="10632485" cy="24549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41680" y="3049905"/>
            <a:ext cx="10597515" cy="16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412875"/>
            <a:ext cx="10632485" cy="454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6359" y="5333055"/>
            <a:ext cx="342770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2" r="15763"/>
          <a:stretch>
            <a:fillRect/>
          </a:stretch>
        </p:blipFill>
        <p:spPr>
          <a:xfrm>
            <a:off x="1320165" y="1701165"/>
            <a:ext cx="9552305" cy="34055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1809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196975"/>
            <a:ext cx="10632485" cy="487680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8904605" y="1341120"/>
            <a:ext cx="291338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01370" y="2235200"/>
            <a:ext cx="435038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01370" y="3140075"/>
            <a:ext cx="10254615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95325" y="4760595"/>
            <a:ext cx="10766425" cy="145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2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3615" y="4797425"/>
            <a:ext cx="10632485" cy="18383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196975"/>
            <a:ext cx="10704875" cy="42043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400415" y="1484630"/>
            <a:ext cx="290449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9615" y="2397760"/>
            <a:ext cx="95161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344785" y="2348865"/>
            <a:ext cx="112776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9615" y="3341370"/>
            <a:ext cx="7514590" cy="180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268730"/>
            <a:ext cx="10704875" cy="39236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29615" y="2896870"/>
            <a:ext cx="11054080" cy="267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2024-12-19T16:26:13Z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