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30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8650" y="3057525"/>
            <a:ext cx="33147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8302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720811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85775" y="1701165"/>
            <a:ext cx="11155045" cy="44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76830"/>
            <a:ext cx="11340000" cy="2125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6710" y="3594100"/>
            <a:ext cx="6096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9074" y="3820849"/>
            <a:ext cx="323727" cy="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10648950" cy="59817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127760" y="1341120"/>
            <a:ext cx="98990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760" y="1897380"/>
            <a:ext cx="771525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5370" y="2476500"/>
            <a:ext cx="957516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71905" y="3468370"/>
            <a:ext cx="546544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43660" y="4364990"/>
            <a:ext cx="107276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43660" y="5010785"/>
            <a:ext cx="963803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71905" y="5974080"/>
            <a:ext cx="720661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41120"/>
            <a:ext cx="10800000" cy="4557513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23570" y="2061210"/>
            <a:ext cx="864806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5325" y="2641600"/>
            <a:ext cx="1100899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3573145"/>
            <a:ext cx="211455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55595" y="3491230"/>
            <a:ext cx="647700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715" y="4158615"/>
            <a:ext cx="238950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5640" y="4158615"/>
            <a:ext cx="395033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325" y="4743450"/>
            <a:ext cx="694626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325" y="5217160"/>
            <a:ext cx="323088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2024-12-20T03:41:23Z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