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5" r:id="rId7"/>
    <p:sldId id="334" r:id="rId8"/>
    <p:sldId id="331" r:id="rId9"/>
    <p:sldId id="330" r:id="rId10"/>
    <p:sldId id="329" r:id="rId11"/>
    <p:sldId id="328" r:id="rId12"/>
    <p:sldId id="327" r:id="rId13"/>
    <p:sldId id="354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305050"/>
            <a:ext cx="7953375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49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715" y="5041292"/>
            <a:ext cx="2447002" cy="4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505" y="5869940"/>
            <a:ext cx="42843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73"/>
          <a:stretch>
            <a:fillRect/>
          </a:stretch>
        </p:blipFill>
        <p:spPr>
          <a:xfrm>
            <a:off x="360045" y="1224280"/>
            <a:ext cx="11294745" cy="3140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93235"/>
            <a:ext cx="3059430" cy="233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" t="57206"/>
          <a:stretch>
            <a:fillRect/>
          </a:stretch>
        </p:blipFill>
        <p:spPr>
          <a:xfrm>
            <a:off x="720770" y="1269010"/>
            <a:ext cx="10742885" cy="2511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861435"/>
            <a:ext cx="3059430" cy="233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7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47850" y="1268730"/>
            <a:ext cx="12407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350010"/>
            <a:ext cx="5140325" cy="39306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143885" y="1350010"/>
            <a:ext cx="27171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2204720"/>
            <a:ext cx="325501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48075" y="2204720"/>
            <a:ext cx="21189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2997200"/>
            <a:ext cx="31927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56965" y="3059430"/>
            <a:ext cx="21189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938905"/>
            <a:ext cx="57734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4797425"/>
            <a:ext cx="8826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80465" y="4725035"/>
            <a:ext cx="19894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45180" y="4643755"/>
            <a:ext cx="29140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196975"/>
            <a:ext cx="10704875" cy="3756025"/>
          </a:xfrm>
          <a:prstGeom prst="rect">
            <a:avLst/>
          </a:prstGeom>
        </p:spPr>
      </p:pic>
      <p:pic>
        <p:nvPicPr>
          <p:cNvPr id="8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7" r="5449"/>
          <a:stretch>
            <a:fillRect/>
          </a:stretch>
        </p:blipFill>
        <p:spPr>
          <a:xfrm>
            <a:off x="5880100" y="4221480"/>
            <a:ext cx="2807970" cy="2296160"/>
          </a:xfrm>
          <a:prstGeom prst="rect">
            <a:avLst/>
          </a:prstGeom>
        </p:spPr>
      </p:pic>
      <p:sp useBgFill="1">
        <p:nvSpPr>
          <p:cNvPr id="81" name="矩形 80"/>
          <p:cNvSpPr/>
          <p:nvPr/>
        </p:nvSpPr>
        <p:spPr bwMode="white">
          <a:xfrm>
            <a:off x="3432175" y="1124585"/>
            <a:ext cx="834834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white">
          <a:xfrm>
            <a:off x="657860" y="2191385"/>
            <a:ext cx="1022413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white">
          <a:xfrm>
            <a:off x="10920730" y="2204720"/>
            <a:ext cx="4749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white">
          <a:xfrm>
            <a:off x="729615" y="3054985"/>
            <a:ext cx="493585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white">
          <a:xfrm>
            <a:off x="5789295" y="3284855"/>
            <a:ext cx="50939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white">
          <a:xfrm>
            <a:off x="10955655" y="3140710"/>
            <a:ext cx="50355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white">
          <a:xfrm>
            <a:off x="729584" y="4428130"/>
            <a:ext cx="4617884" cy="4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393680" cy="3868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3861435"/>
            <a:ext cx="7042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9" r="4967"/>
          <a:stretch>
            <a:fillRect/>
          </a:stretch>
        </p:blipFill>
        <p:spPr>
          <a:xfrm>
            <a:off x="4373245" y="4561205"/>
            <a:ext cx="3445510" cy="209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772920"/>
            <a:ext cx="10776630" cy="3576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3342543"/>
            <a:ext cx="1332997" cy="4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860800"/>
            <a:ext cx="3209925" cy="267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2335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172" y="2731678"/>
            <a:ext cx="343697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3093085"/>
            <a:ext cx="2366645" cy="279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3296076"/>
            <a:ext cx="1323476" cy="43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860800"/>
            <a:ext cx="2197735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3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284855"/>
            <a:ext cx="2315210" cy="30695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56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6755" y="3050540"/>
            <a:ext cx="21101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3213100"/>
            <a:ext cx="2315210" cy="306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115"/>
            <a:ext cx="97462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3286" y="4433905"/>
            <a:ext cx="319147" cy="34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2024-12-19T14:08:21Z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