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2319020"/>
            <a:ext cx="1034415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990580" cy="55086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83615" y="981075"/>
            <a:ext cx="10704875" cy="52692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3068955"/>
            <a:ext cx="8388985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45515" y="4763770"/>
            <a:ext cx="10603230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988820"/>
            <a:ext cx="10776630" cy="26904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412875"/>
            <a:ext cx="10056540" cy="43160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89660" y="2527300"/>
            <a:ext cx="101498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5205" y="3345815"/>
            <a:ext cx="87725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89660" y="4366260"/>
            <a:ext cx="5795645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46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462021"/>
            <a:ext cx="428463" cy="39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0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557445"/>
            <a:ext cx="437984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60930"/>
            <a:ext cx="11340000" cy="2550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1392" y="3933221"/>
            <a:ext cx="799797" cy="42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2085" y="1052830"/>
            <a:ext cx="6816135" cy="44678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40125" y="4353560"/>
            <a:ext cx="6619875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0" r="27825"/>
          <a:stretch>
            <a:fillRect/>
          </a:stretch>
        </p:blipFill>
        <p:spPr>
          <a:xfrm>
            <a:off x="1991995" y="981075"/>
            <a:ext cx="8184515" cy="5106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56410" y="2328545"/>
            <a:ext cx="29679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67840" y="3455670"/>
            <a:ext cx="71850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53895" y="4352290"/>
            <a:ext cx="6381750" cy="15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063750" y="1412875"/>
            <a:ext cx="8040415" cy="38900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4490" y="3662680"/>
            <a:ext cx="9200515" cy="15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51199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1245" y="4545682"/>
            <a:ext cx="311475" cy="33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135505" y="908685"/>
            <a:ext cx="8112170" cy="46526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97405" y="2166620"/>
            <a:ext cx="328676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22780" y="3120390"/>
            <a:ext cx="74758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97405" y="4097020"/>
            <a:ext cx="6933565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96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268730"/>
            <a:ext cx="10416585" cy="45967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20965"/>
          <a:stretch>
            <a:fillRect/>
          </a:stretch>
        </p:blipFill>
        <p:spPr>
          <a:xfrm>
            <a:off x="983615" y="1557020"/>
            <a:ext cx="10128930" cy="34292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88480" y="1701165"/>
            <a:ext cx="458914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515" y="2729865"/>
            <a:ext cx="9161780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515" y="4398645"/>
            <a:ext cx="101676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10494010" cy="564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94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76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28115" y="908685"/>
            <a:ext cx="9336450" cy="50279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90015" y="1806575"/>
            <a:ext cx="668274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90015" y="2794000"/>
            <a:ext cx="90811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90015" y="3499485"/>
            <a:ext cx="96024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90015" y="4574540"/>
            <a:ext cx="5579745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530" y="3263265"/>
            <a:ext cx="15798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580" y="4253230"/>
            <a:ext cx="2309495" cy="131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76926" y="5940078"/>
            <a:ext cx="1961410" cy="48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86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0157" y="4691007"/>
            <a:ext cx="380856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3503930" y="764540"/>
            <a:ext cx="5304200" cy="53308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6" r="42429"/>
          <a:stretch>
            <a:fillRect/>
          </a:stretch>
        </p:blipFill>
        <p:spPr>
          <a:xfrm>
            <a:off x="2855595" y="1844955"/>
            <a:ext cx="6528480" cy="25860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15770" y="621030"/>
            <a:ext cx="8760505" cy="57067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77670" y="1621155"/>
            <a:ext cx="771271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677670" y="2429510"/>
            <a:ext cx="2522220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330065" y="2428875"/>
            <a:ext cx="643445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677670" y="3767455"/>
            <a:ext cx="7132955" cy="238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3660140" y="2132965"/>
            <a:ext cx="4871765" cy="21748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75"/>
          <a:stretch>
            <a:fillRect/>
          </a:stretch>
        </p:blipFill>
        <p:spPr>
          <a:xfrm>
            <a:off x="2855595" y="836295"/>
            <a:ext cx="660023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818765" y="2045335"/>
            <a:ext cx="668401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818765" y="3663315"/>
            <a:ext cx="283273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28570" y="4497705"/>
            <a:ext cx="60477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818497" y="5424735"/>
            <a:ext cx="5298561" cy="124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2024-12-19T16:21:10Z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