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0875" y="2981325"/>
            <a:ext cx="58102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98940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2253" y="5928822"/>
            <a:ext cx="689511" cy="39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45163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740" y="4423410"/>
            <a:ext cx="1967230" cy="19881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99515" y="1196975"/>
            <a:ext cx="9984785" cy="2740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6465" y="3937000"/>
            <a:ext cx="2719070" cy="27482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268730"/>
            <a:ext cx="10272440" cy="41243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1385" y="2458720"/>
            <a:ext cx="435991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810" y="3354070"/>
            <a:ext cx="54082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1385" y="4193540"/>
            <a:ext cx="6719570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415415" y="599440"/>
            <a:ext cx="8256315" cy="576834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377315" y="1752600"/>
            <a:ext cx="532574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77315" y="2639695"/>
            <a:ext cx="76079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77315" y="3476625"/>
            <a:ext cx="6001385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77315" y="4965700"/>
            <a:ext cx="48691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96670" y="5803900"/>
            <a:ext cx="470344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1844675"/>
            <a:ext cx="2719070" cy="27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24"/>
          <a:stretch>
            <a:fillRect/>
          </a:stretch>
        </p:blipFill>
        <p:spPr>
          <a:xfrm>
            <a:off x="314325" y="1336040"/>
            <a:ext cx="10806430" cy="2719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7" t="61825" r="3691" b="22233"/>
          <a:stretch>
            <a:fillRect/>
          </a:stretch>
        </p:blipFill>
        <p:spPr>
          <a:xfrm>
            <a:off x="10316845" y="3348990"/>
            <a:ext cx="1784350" cy="754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61065" y="3458210"/>
            <a:ext cx="56134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2" t="81577" r="56675" b="2458"/>
          <a:stretch>
            <a:fillRect/>
          </a:stretch>
        </p:blipFill>
        <p:spPr>
          <a:xfrm>
            <a:off x="767715" y="4364990"/>
            <a:ext cx="4185920" cy="75501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2" t="81577" r="10315" b="2458"/>
          <a:stretch>
            <a:fillRect/>
          </a:stretch>
        </p:blipFill>
        <p:spPr>
          <a:xfrm>
            <a:off x="839470" y="5419725"/>
            <a:ext cx="4050030" cy="75501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3" b="23067"/>
          <a:stretch>
            <a:fillRect/>
          </a:stretch>
        </p:blipFill>
        <p:spPr>
          <a:xfrm>
            <a:off x="7031990" y="4181475"/>
            <a:ext cx="2919730" cy="2421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2420620"/>
            <a:ext cx="53784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245" y="3362325"/>
            <a:ext cx="5296535" cy="177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5" t="54928" r="10231"/>
          <a:stretch>
            <a:fillRect/>
          </a:stretch>
        </p:blipFill>
        <p:spPr>
          <a:xfrm>
            <a:off x="5591810" y="3429000"/>
            <a:ext cx="4282440" cy="18237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840" y="3213100"/>
            <a:ext cx="2339975" cy="329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501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692785"/>
            <a:ext cx="10416585" cy="3858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7149" y="2921605"/>
            <a:ext cx="380856" cy="4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80" t="4230" r="2279" b="18804"/>
          <a:stretch>
            <a:fillRect/>
          </a:stretch>
        </p:blipFill>
        <p:spPr>
          <a:xfrm>
            <a:off x="4511675" y="4551045"/>
            <a:ext cx="3214370" cy="192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893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168" y="2854468"/>
            <a:ext cx="390377" cy="41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885"/>
            <a:ext cx="11340000" cy="2985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4759" y="3933044"/>
            <a:ext cx="1056876" cy="46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1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80985" y="3263900"/>
            <a:ext cx="1127760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789045"/>
            <a:ext cx="2983230" cy="2987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5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540298"/>
            <a:ext cx="352292" cy="40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179445"/>
            <a:ext cx="2525395" cy="354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2024-12-18T08:45:01Z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