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543810"/>
            <a:ext cx="10754360" cy="1770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9014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3470" y="4083685"/>
            <a:ext cx="852678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6" r="40525"/>
          <a:stretch>
            <a:fillRect/>
          </a:stretch>
        </p:blipFill>
        <p:spPr>
          <a:xfrm>
            <a:off x="2724150" y="1196975"/>
            <a:ext cx="6744335" cy="45777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44140" y="2634615"/>
            <a:ext cx="174625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2620010"/>
            <a:ext cx="606234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44090" y="4096385"/>
            <a:ext cx="41167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4725" y="5020945"/>
            <a:ext cx="46443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55158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3"/>
          <a:stretch>
            <a:fillRect/>
          </a:stretch>
        </p:blipFill>
        <p:spPr>
          <a:xfrm>
            <a:off x="1343660" y="764540"/>
            <a:ext cx="9696495" cy="586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06733" y="2332750"/>
            <a:ext cx="6638669" cy="45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01725" y="3204210"/>
            <a:ext cx="504571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6830" y="4712970"/>
            <a:ext cx="576707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6733" y="6078675"/>
            <a:ext cx="2203669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902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2" r="6870"/>
          <a:stretch>
            <a:fillRect/>
          </a:stretch>
        </p:blipFill>
        <p:spPr>
          <a:xfrm>
            <a:off x="839470" y="2133245"/>
            <a:ext cx="10560730" cy="2710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185" y="2224657"/>
            <a:ext cx="371335" cy="40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23975"/>
            <a:ext cx="11340000" cy="574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5422" y="2205506"/>
            <a:ext cx="2342267" cy="4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9074" y="6045485"/>
            <a:ext cx="2570780" cy="4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2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7" r="18300"/>
          <a:stretch>
            <a:fillRect/>
          </a:stretch>
        </p:blipFill>
        <p:spPr>
          <a:xfrm>
            <a:off x="1487805" y="1557300"/>
            <a:ext cx="9264695" cy="42123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49705" y="2479040"/>
            <a:ext cx="54603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49705" y="3356610"/>
            <a:ext cx="78682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9705" y="4215130"/>
            <a:ext cx="61436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80325" y="4004945"/>
            <a:ext cx="34493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49674" y="5101963"/>
            <a:ext cx="2399395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8514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5907" y="5247025"/>
            <a:ext cx="322590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940"/>
            <a:ext cx="11012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3941" y="5308435"/>
            <a:ext cx="416071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" r="7503"/>
          <a:stretch>
            <a:fillRect/>
          </a:stretch>
        </p:blipFill>
        <p:spPr>
          <a:xfrm>
            <a:off x="1199515" y="764820"/>
            <a:ext cx="10488975" cy="55032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60905" y="4312920"/>
            <a:ext cx="6555740" cy="215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5092"/>
          <a:stretch>
            <a:fillRect/>
          </a:stretch>
        </p:blipFill>
        <p:spPr>
          <a:xfrm>
            <a:off x="3408045" y="981075"/>
            <a:ext cx="5375910" cy="53733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69945" y="2524760"/>
            <a:ext cx="47802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81960" y="3458845"/>
            <a:ext cx="45491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31210" y="4431030"/>
            <a:ext cx="252412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69914" y="5841757"/>
            <a:ext cx="1904282" cy="4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274671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r="47513"/>
          <a:stretch>
            <a:fillRect/>
          </a:stretch>
        </p:blipFill>
        <p:spPr>
          <a:xfrm>
            <a:off x="3072130" y="1268730"/>
            <a:ext cx="5951855" cy="44361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34030" y="2262505"/>
            <a:ext cx="60210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34030" y="3187065"/>
            <a:ext cx="42214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63825" y="4150360"/>
            <a:ext cx="34874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33999" y="5056029"/>
            <a:ext cx="2151838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85" y="1191260"/>
            <a:ext cx="10424160" cy="55079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1" r="11317" b="4414"/>
          <a:stretch>
            <a:fillRect/>
          </a:stretch>
        </p:blipFill>
        <p:spPr>
          <a:xfrm>
            <a:off x="1199515" y="1124585"/>
            <a:ext cx="10056495" cy="53997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2012315"/>
            <a:ext cx="872680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3061335"/>
            <a:ext cx="905827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1415" y="4401820"/>
            <a:ext cx="10312400" cy="215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40370" y="1196340"/>
            <a:ext cx="19615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73889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999740" y="692150"/>
            <a:ext cx="6096045" cy="5347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961640" y="2769870"/>
            <a:ext cx="5975350" cy="224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6530" y="5360035"/>
            <a:ext cx="32537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999585"/>
            <a:ext cx="371335" cy="4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0" r="31638"/>
          <a:stretch>
            <a:fillRect/>
          </a:stretch>
        </p:blipFill>
        <p:spPr>
          <a:xfrm>
            <a:off x="2207895" y="1986560"/>
            <a:ext cx="7752125" cy="28845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1076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9" r="15763" b="43908"/>
          <a:stretch>
            <a:fillRect/>
          </a:stretch>
        </p:blipFill>
        <p:spPr>
          <a:xfrm>
            <a:off x="983615" y="3331845"/>
            <a:ext cx="9552305" cy="30499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71" r="77142" b="19676"/>
          <a:stretch>
            <a:fillRect/>
          </a:stretch>
        </p:blipFill>
        <p:spPr>
          <a:xfrm>
            <a:off x="6384290" y="5589270"/>
            <a:ext cx="2592070" cy="10077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57" r="77142"/>
          <a:stretch>
            <a:fillRect/>
          </a:stretch>
        </p:blipFill>
        <p:spPr>
          <a:xfrm>
            <a:off x="8976360" y="5877560"/>
            <a:ext cx="2592070" cy="606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860" y="3284855"/>
            <a:ext cx="1000633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364990"/>
            <a:ext cx="1000633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5733415"/>
            <a:ext cx="545338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5589270"/>
            <a:ext cx="245999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8750" y="5589270"/>
            <a:ext cx="245999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3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6285" y="3368675"/>
            <a:ext cx="547370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895" y="4390390"/>
            <a:ext cx="62134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895" y="5306060"/>
            <a:ext cx="85979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268730"/>
            <a:ext cx="7104425" cy="46018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29809" y="2888252"/>
            <a:ext cx="7036321" cy="4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90140" y="3879215"/>
            <a:ext cx="662749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29840" y="5280025"/>
            <a:ext cx="64681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88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4322445"/>
            <a:ext cx="3827780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" r="23378" b="4860"/>
          <a:stretch>
            <a:fillRect/>
          </a:stretch>
        </p:blipFill>
        <p:spPr>
          <a:xfrm>
            <a:off x="1751330" y="908685"/>
            <a:ext cx="8688705" cy="5328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13230" y="2430145"/>
            <a:ext cx="60261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3230" y="3420745"/>
            <a:ext cx="9624695" cy="180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13230" y="5734685"/>
            <a:ext cx="65989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2024-12-20T02:45:39Z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