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90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39" r:id="rId19"/>
    <p:sldId id="338" r:id="rId20"/>
    <p:sldId id="337" r:id="rId21"/>
    <p:sldId id="336" r:id="rId22"/>
    <p:sldId id="334" r:id="rId23"/>
    <p:sldId id="332" r:id="rId24"/>
    <p:sldId id="331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3147695"/>
            <a:ext cx="847725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83615" y="1341120"/>
            <a:ext cx="10056540" cy="3683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467343"/>
            <a:ext cx="371334" cy="40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t="259" r="4749" b="28428"/>
          <a:stretch>
            <a:fillRect/>
          </a:stretch>
        </p:blipFill>
        <p:spPr>
          <a:xfrm>
            <a:off x="3863975" y="4509135"/>
            <a:ext cx="4386580" cy="213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39238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3462266"/>
            <a:ext cx="590327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00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207895" y="2061210"/>
            <a:ext cx="7896270" cy="41255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7104380" y="2348865"/>
            <a:ext cx="4278630" cy="22352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14" y="2376615"/>
            <a:ext cx="2247052" cy="4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16540" y="1268730"/>
            <a:ext cx="71120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310255"/>
            <a:ext cx="608965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1945" y="5043805"/>
            <a:ext cx="111804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33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335280" y="2967355"/>
            <a:ext cx="8544605" cy="93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7250" y="3215434"/>
            <a:ext cx="609369" cy="39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2927985" y="3860800"/>
            <a:ext cx="6381750" cy="248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473690" cy="3241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5" t="24576" r="26409" b="21199"/>
          <a:stretch>
            <a:fillRect/>
          </a:stretch>
        </p:blipFill>
        <p:spPr>
          <a:xfrm>
            <a:off x="3143885" y="3717925"/>
            <a:ext cx="6048330" cy="252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71905" y="908685"/>
            <a:ext cx="10704875" cy="3772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5" t="24576" r="26409" b="21199"/>
          <a:stretch>
            <a:fillRect/>
          </a:stretch>
        </p:blipFill>
        <p:spPr>
          <a:xfrm>
            <a:off x="3575685" y="4580890"/>
            <a:ext cx="518922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576333"/>
            <a:ext cx="371335" cy="40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4682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4138" y="5988660"/>
            <a:ext cx="316419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4494473"/>
            <a:ext cx="580806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6888480" y="4077335"/>
            <a:ext cx="4489450" cy="219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3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" r="13853"/>
          <a:stretch>
            <a:fillRect/>
          </a:stretch>
        </p:blipFill>
        <p:spPr>
          <a:xfrm>
            <a:off x="2783840" y="2277110"/>
            <a:ext cx="6723380" cy="35344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767715" y="1124585"/>
            <a:ext cx="10416585" cy="391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5377" y="1477044"/>
            <a:ext cx="314206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4294" y="2449461"/>
            <a:ext cx="323727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" r="13853"/>
          <a:stretch>
            <a:fillRect/>
          </a:stretch>
        </p:blipFill>
        <p:spPr>
          <a:xfrm>
            <a:off x="6456045" y="4149090"/>
            <a:ext cx="3546475" cy="186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50" r="17028"/>
          <a:stretch>
            <a:fillRect/>
          </a:stretch>
        </p:blipFill>
        <p:spPr>
          <a:xfrm>
            <a:off x="1368425" y="821970"/>
            <a:ext cx="9408840" cy="677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1271905" y="1484630"/>
            <a:ext cx="10441350" cy="35877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968615" y="821690"/>
            <a:ext cx="21672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" r="13853"/>
          <a:stretch>
            <a:fillRect/>
          </a:stretch>
        </p:blipFill>
        <p:spPr>
          <a:xfrm>
            <a:off x="4224020" y="4509135"/>
            <a:ext cx="3546475" cy="186436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200640" y="847090"/>
            <a:ext cx="60134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1701165"/>
            <a:ext cx="7465695" cy="148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3500755"/>
            <a:ext cx="1058545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4293235"/>
            <a:ext cx="21672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727" r="9194" b="304"/>
          <a:stretch>
            <a:fillRect/>
          </a:stretch>
        </p:blipFill>
        <p:spPr>
          <a:xfrm>
            <a:off x="1198880" y="692785"/>
            <a:ext cx="10416540" cy="3717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9930"/>
          <a:stretch>
            <a:fillRect/>
          </a:stretch>
        </p:blipFill>
        <p:spPr>
          <a:xfrm>
            <a:off x="6815455" y="3501390"/>
            <a:ext cx="3916680" cy="31394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1224280"/>
            <a:ext cx="10415950" cy="459676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0775950" y="1412875"/>
            <a:ext cx="70612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44849" y="2492339"/>
            <a:ext cx="2247052" cy="41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44880" y="3408045"/>
            <a:ext cx="9585960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44880" y="5124450"/>
            <a:ext cx="99923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7"/>
          <a:stretch>
            <a:fillRect/>
          </a:stretch>
        </p:blipFill>
        <p:spPr>
          <a:xfrm>
            <a:off x="1536065" y="641350"/>
            <a:ext cx="8702040" cy="61315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81760" y="1516380"/>
            <a:ext cx="594868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381760" y="2655570"/>
            <a:ext cx="314071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81760" y="3417570"/>
            <a:ext cx="642239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30655" y="4796155"/>
            <a:ext cx="9298305" cy="19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905" y="1557020"/>
            <a:ext cx="9552350" cy="37890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463246"/>
            <a:ext cx="342770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681970" cy="4488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437380"/>
            <a:ext cx="258191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4447205"/>
            <a:ext cx="561763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017" y="4571175"/>
            <a:ext cx="323727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5534322"/>
            <a:ext cx="342770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0428" y="5400816"/>
            <a:ext cx="323727" cy="4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839470" y="2132965"/>
            <a:ext cx="10729640" cy="281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6326" y="2399402"/>
            <a:ext cx="342770" cy="3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6326" y="3351964"/>
            <a:ext cx="304685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1692" y="4275950"/>
            <a:ext cx="342770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9021" y="4275950"/>
            <a:ext cx="314205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41730"/>
            <a:ext cx="3284220" cy="260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83"/>
          <a:stretch>
            <a:fillRect/>
          </a:stretch>
        </p:blipFill>
        <p:spPr>
          <a:xfrm>
            <a:off x="360045" y="1224280"/>
            <a:ext cx="11339830" cy="2853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7" r="28463" b="10000"/>
          <a:stretch>
            <a:fillRect/>
          </a:stretch>
        </p:blipFill>
        <p:spPr>
          <a:xfrm>
            <a:off x="2721610" y="4355465"/>
            <a:ext cx="6797040" cy="13881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65847"/>
          <a:stretch>
            <a:fillRect/>
          </a:stretch>
        </p:blipFill>
        <p:spPr>
          <a:xfrm>
            <a:off x="767760" y="1557300"/>
            <a:ext cx="10787970" cy="16291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068675"/>
            <a:ext cx="11340000" cy="9249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8921" y="3411941"/>
            <a:ext cx="428463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7" r="28463" b="10000"/>
          <a:stretch>
            <a:fillRect/>
          </a:stretch>
        </p:blipFill>
        <p:spPr>
          <a:xfrm>
            <a:off x="2721610" y="4355465"/>
            <a:ext cx="6797040" cy="138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2024-12-19T16:28:08Z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