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409825"/>
            <a:ext cx="581025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3111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3165942"/>
            <a:ext cx="371334" cy="41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33525"/>
            <a:ext cx="11340000" cy="3357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51" y="3980747"/>
            <a:ext cx="437984" cy="4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667000" y="4293235"/>
            <a:ext cx="6858000" cy="243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60045" y="1501140"/>
            <a:ext cx="6384335" cy="3856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6960235" y="2493010"/>
            <a:ext cx="4780280" cy="16973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1268730"/>
            <a:ext cx="9912395" cy="4831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4695" y="3794037"/>
            <a:ext cx="542720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4960" y="4607560"/>
            <a:ext cx="5924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173" y="5461877"/>
            <a:ext cx="56176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557020"/>
            <a:ext cx="10128930" cy="31953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39293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104380" y="1412875"/>
            <a:ext cx="43135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0105" y="2263775"/>
            <a:ext cx="11906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63750" y="2132965"/>
            <a:ext cx="17837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35730" y="2263140"/>
            <a:ext cx="497268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977630" y="2204720"/>
            <a:ext cx="180657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50265" y="3018790"/>
            <a:ext cx="50952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24245" y="2947035"/>
            <a:ext cx="21710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21385" y="3752215"/>
            <a:ext cx="1056068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49630" y="4554220"/>
            <a:ext cx="701167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4115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3521" y="4088797"/>
            <a:ext cx="561762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93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5249" y="3002873"/>
            <a:ext cx="561763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834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3029026"/>
            <a:ext cx="552241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884" y="3029026"/>
            <a:ext cx="552241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4326164"/>
            <a:ext cx="542720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015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8800" y="1642745"/>
            <a:ext cx="2192655" cy="140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2215" y="3589020"/>
            <a:ext cx="39878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635215"/>
            <a:ext cx="342770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23065"/>
          <a:stretch>
            <a:fillRect/>
          </a:stretch>
        </p:blipFill>
        <p:spPr>
          <a:xfrm>
            <a:off x="1847850" y="793115"/>
            <a:ext cx="8472170" cy="567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3480" y="2122145"/>
            <a:ext cx="545515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8242" y="3667817"/>
            <a:ext cx="536269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9035" y="4908057"/>
            <a:ext cx="545515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8281" y="5824353"/>
            <a:ext cx="527023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4324023"/>
            <a:ext cx="561763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5573571"/>
            <a:ext cx="552241" cy="4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2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690937"/>
            <a:ext cx="380856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2024-12-20T00:08:32Z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