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1484630"/>
            <a:ext cx="573405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068955"/>
            <a:ext cx="432435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7332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755" y="3468763"/>
            <a:ext cx="2487300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8590" y="3594735"/>
            <a:ext cx="40747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1940" y="4181475"/>
            <a:ext cx="165989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23835" y="4415155"/>
            <a:ext cx="29133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94120" y="5163185"/>
            <a:ext cx="53809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93390" y="5551805"/>
            <a:ext cx="18973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80810" y="5947410"/>
            <a:ext cx="37134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5" y="1268730"/>
            <a:ext cx="10440670" cy="549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91"/>
          <a:stretch>
            <a:fillRect/>
          </a:stretch>
        </p:blipFill>
        <p:spPr>
          <a:xfrm>
            <a:off x="1487805" y="2277110"/>
            <a:ext cx="9264695" cy="24834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49674" y="3241478"/>
            <a:ext cx="2275617" cy="43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705" y="4053205"/>
            <a:ext cx="95351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8"/>
          <a:stretch>
            <a:fillRect/>
          </a:stretch>
        </p:blipFill>
        <p:spPr>
          <a:xfrm>
            <a:off x="1847850" y="836930"/>
            <a:ext cx="883226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13560" y="1689735"/>
            <a:ext cx="780351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2680" y="2465070"/>
            <a:ext cx="542861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813560" y="3215005"/>
            <a:ext cx="38646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813560" y="3938905"/>
            <a:ext cx="731964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513205" y="4625975"/>
            <a:ext cx="63157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813560" y="5463540"/>
            <a:ext cx="4996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813560" y="6222365"/>
            <a:ext cx="963295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8188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8407" y="3017373"/>
            <a:ext cx="329767" cy="3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/>
          <a:stretch>
            <a:fillRect/>
          </a:stretch>
        </p:blipFill>
        <p:spPr>
          <a:xfrm>
            <a:off x="1415415" y="2708910"/>
            <a:ext cx="9361215" cy="986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3405" y="3091765"/>
            <a:ext cx="380856" cy="32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3405" y="3101344"/>
            <a:ext cx="761712" cy="38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65680"/>
            <a:ext cx="11340000" cy="292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012" y="3252397"/>
            <a:ext cx="380856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5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57984" y="2749344"/>
            <a:ext cx="771234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3575" y="2545715"/>
            <a:ext cx="11849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7825" y="2438400"/>
            <a:ext cx="101282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3224" y="4169822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0000" y="4169822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44770" y="3749040"/>
            <a:ext cx="92837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bldLvl="0" animBg="1"/>
      <p:bldP spid="12" grpId="0" animBg="1"/>
      <p:bldP spid="13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885575"/>
            <a:ext cx="342770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481079"/>
            <a:ext cx="380856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2430" y="5698490"/>
            <a:ext cx="25355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8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730"/>
            <a:ext cx="11340000" cy="2253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6973" y="4163702"/>
            <a:ext cx="437984" cy="39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911860" y="5013325"/>
            <a:ext cx="9264695" cy="134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96110"/>
            <a:ext cx="11340000" cy="366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580" y="1910340"/>
            <a:ext cx="352291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245" y="3723640"/>
            <a:ext cx="88328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835" y="4463415"/>
            <a:ext cx="148971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