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302" r:id="rId3"/>
    <p:sldId id="324" r:id="rId4"/>
    <p:sldId id="334" r:id="rId5"/>
    <p:sldId id="333" r:id="rId6"/>
    <p:sldId id="332" r:id="rId7"/>
    <p:sldId id="331" r:id="rId8"/>
    <p:sldId id="330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2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2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handoutMaster" Target="handoutMasters/handoutMaster1.xml"/><Relationship Id="rId14" Type="http://schemas.openxmlformats.org/officeDocument/2006/relationships/notesMaster" Target="notesMasters/notesMaster1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02285" y="3070860"/>
            <a:ext cx="11187430" cy="71564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3761"/>
          <a:stretch>
            <a:fillRect/>
          </a:stretch>
        </p:blipFill>
        <p:spPr>
          <a:xfrm>
            <a:off x="1919605" y="621030"/>
            <a:ext cx="8400460" cy="58680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882775" y="2397760"/>
            <a:ext cx="8437245" cy="444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882775" y="3286125"/>
            <a:ext cx="7243445" cy="425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882775" y="4165600"/>
            <a:ext cx="7861300" cy="453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882775" y="5045075"/>
            <a:ext cx="5589905" cy="453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1882775" y="5933440"/>
            <a:ext cx="5459095" cy="434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14" grpId="0" bldLvl="0" animBg="1"/>
      <p:bldP spid="18" grpId="0" bldLvl="0" animBg="1"/>
      <p:bldP spid="21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349"/>
          <a:stretch>
            <a:fillRect/>
          </a:stretch>
        </p:blipFill>
        <p:spPr>
          <a:xfrm>
            <a:off x="1775460" y="764540"/>
            <a:ext cx="8616360" cy="58680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40535" y="2348230"/>
            <a:ext cx="8768715" cy="415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740535" y="3161665"/>
            <a:ext cx="7421880" cy="407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740535" y="3992245"/>
            <a:ext cx="6962140" cy="411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740535" y="4823460"/>
            <a:ext cx="5187315" cy="424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740535" y="5645785"/>
            <a:ext cx="5066665" cy="944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0" grpId="0" bldLvl="0" animBg="1"/>
      <p:bldP spid="12" grpId="0" bldLvl="0" animBg="1"/>
      <p:bldP spid="1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4338"/>
          <a:stretch>
            <a:fillRect/>
          </a:stretch>
        </p:blipFill>
        <p:spPr>
          <a:xfrm>
            <a:off x="2927985" y="981075"/>
            <a:ext cx="6311945" cy="47244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889885" y="3238500"/>
            <a:ext cx="6508750" cy="466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889885" y="4181475"/>
            <a:ext cx="6749415" cy="476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889885" y="5124450"/>
            <a:ext cx="5586730" cy="447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bldLvl="0" animBg="1"/>
      <p:bldP spid="1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5446"/>
          <a:stretch>
            <a:fillRect/>
          </a:stretch>
        </p:blipFill>
        <p:spPr>
          <a:xfrm>
            <a:off x="2423795" y="1341120"/>
            <a:ext cx="7320325" cy="446087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385695" y="2399030"/>
            <a:ext cx="7510145" cy="467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423795" y="3333115"/>
            <a:ext cx="5922010" cy="476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2385695" y="4276725"/>
            <a:ext cx="6624320" cy="476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2385695" y="5229860"/>
            <a:ext cx="6471285" cy="448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1" grpId="0" bldLvl="0" animBg="1"/>
      <p:bldP spid="15" grpId="0" bldLvl="0" animBg="1"/>
      <p:bldP spid="1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813"/>
          <a:stretch>
            <a:fillRect/>
          </a:stretch>
        </p:blipFill>
        <p:spPr>
          <a:xfrm>
            <a:off x="2352040" y="1268730"/>
            <a:ext cx="7392080" cy="4566285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2205990" y="2370455"/>
            <a:ext cx="7954645" cy="556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205355" y="3233420"/>
            <a:ext cx="7148195" cy="636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2172970" y="4253230"/>
            <a:ext cx="5720715" cy="609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2019935" y="5262880"/>
            <a:ext cx="4854575" cy="438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0" grpId="0" bldLvl="0" animBg="1"/>
      <p:bldP spid="15" grpId="0" bldLvl="0" animBg="1"/>
      <p:bldP spid="1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5446"/>
          <a:stretch>
            <a:fillRect/>
          </a:stretch>
        </p:blipFill>
        <p:spPr>
          <a:xfrm>
            <a:off x="2495550" y="836930"/>
            <a:ext cx="7320325" cy="538607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457450" y="2619375"/>
            <a:ext cx="7450455" cy="467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457450" y="3553460"/>
            <a:ext cx="6501765" cy="476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457450" y="4497070"/>
            <a:ext cx="6571615" cy="476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2457450" y="5441315"/>
            <a:ext cx="6419850" cy="448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bldLvl="0" animBg="1"/>
      <p:bldP spid="12" grpId="0" bldLvl="0" animBg="1"/>
      <p:bldP spid="1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683"/>
          <a:stretch>
            <a:fillRect/>
          </a:stretch>
        </p:blipFill>
        <p:spPr>
          <a:xfrm>
            <a:off x="2495550" y="764540"/>
            <a:ext cx="7104425" cy="5868035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2459990" y="2466340"/>
            <a:ext cx="8321675" cy="434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2444115" y="3202305"/>
            <a:ext cx="5820410" cy="549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2218055" y="4141470"/>
            <a:ext cx="6560185" cy="784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983615" y="5099050"/>
            <a:ext cx="7148195" cy="449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2106930" y="5967730"/>
            <a:ext cx="4597400" cy="407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3" grpId="0" bldLvl="0" animBg="1"/>
      <p:bldP spid="24" grpId="0" bldLvl="0" animBg="1"/>
      <p:bldP spid="25" grpId="0" bldLvl="0" animBg="1"/>
      <p:bldP spid="2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463"/>
          <a:stretch>
            <a:fillRect/>
          </a:stretch>
        </p:blipFill>
        <p:spPr>
          <a:xfrm>
            <a:off x="2207895" y="692785"/>
            <a:ext cx="8112170" cy="337185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163"/>
          <a:stretch>
            <a:fillRect/>
          </a:stretch>
        </p:blipFill>
        <p:spPr>
          <a:xfrm>
            <a:off x="2164080" y="4149725"/>
            <a:ext cx="6671990" cy="2364740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white">
          <a:xfrm>
            <a:off x="2169795" y="2578735"/>
            <a:ext cx="8705215" cy="621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919605" y="3357880"/>
            <a:ext cx="7096125" cy="706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703705" y="4349750"/>
            <a:ext cx="8705215" cy="621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487805" y="5300980"/>
            <a:ext cx="7096125" cy="1155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4" grpId="0" bldLvl="0" animBg="1"/>
      <p:bldP spid="15" grpId="0" bldLvl="0" animBg="1"/>
      <p:bldP spid="1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224"/>
          <a:stretch>
            <a:fillRect/>
          </a:stretch>
        </p:blipFill>
        <p:spPr>
          <a:xfrm>
            <a:off x="2423795" y="621030"/>
            <a:ext cx="7392080" cy="58680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390775" y="2316480"/>
            <a:ext cx="7356475" cy="407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390775" y="3114040"/>
            <a:ext cx="6045835" cy="527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390775" y="3895725"/>
            <a:ext cx="5970905" cy="462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2390775" y="4693285"/>
            <a:ext cx="4873625" cy="407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2390775" y="5441315"/>
            <a:ext cx="4760595" cy="1033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3" grpId="0" bldLvl="0" animBg="1"/>
      <p:bldP spid="16" grpId="0" bldLvl="0" animBg="1"/>
      <p:bldP spid="20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1221"/>
          <a:stretch>
            <a:fillRect/>
          </a:stretch>
        </p:blipFill>
        <p:spPr>
          <a:xfrm>
            <a:off x="1738630" y="608965"/>
            <a:ext cx="8688750" cy="5868035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1701800" y="2416175"/>
            <a:ext cx="8764270" cy="445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1355725" y="3194685"/>
            <a:ext cx="7277100" cy="628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1701800" y="4177665"/>
            <a:ext cx="6243955" cy="463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1701800" y="5067935"/>
            <a:ext cx="5857240" cy="454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1701800" y="5957570"/>
            <a:ext cx="5720715" cy="435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1" grpId="0" bldLvl="0" animBg="1"/>
      <p:bldP spid="22" grpId="0" bldLvl="0" animBg="1"/>
      <p:bldP spid="23" grpId="0" bldLvl="0" animBg="1"/>
      <p:bldP spid="2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0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65</cp:revision>
  <dcterms:created xsi:type="dcterms:W3CDTF">2015-09-16T06:44:00Z</dcterms:created>
  <dcterms:modified xsi:type="dcterms:W3CDTF">2024-12-18T11:40:19Z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