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1"/>
    <p:sldId id="348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3133725"/>
            <a:ext cx="78200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3504921"/>
            <a:ext cx="1609118" cy="4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1"/>
          <a:stretch>
            <a:fillRect/>
          </a:stretch>
        </p:blipFill>
        <p:spPr>
          <a:xfrm>
            <a:off x="4655820" y="4077335"/>
            <a:ext cx="288671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20100" y="4882904"/>
            <a:ext cx="323727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14" y="5835744"/>
            <a:ext cx="561762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1" b="66415"/>
          <a:stretch>
            <a:fillRect/>
          </a:stretch>
        </p:blipFill>
        <p:spPr>
          <a:xfrm>
            <a:off x="815975" y="1196975"/>
            <a:ext cx="10560685" cy="1844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09" r="50050"/>
          <a:stretch>
            <a:fillRect/>
          </a:stretch>
        </p:blipFill>
        <p:spPr>
          <a:xfrm>
            <a:off x="815975" y="3186075"/>
            <a:ext cx="5664245" cy="350428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04850" y="3211830"/>
            <a:ext cx="5871210" cy="160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4180" y="5154930"/>
            <a:ext cx="49237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7844" y="6041591"/>
            <a:ext cx="2056624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=</a:t>
            </a:r>
            <a:endParaRPr lang="en-US" altLang="zh-CN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2924810"/>
            <a:ext cx="3244850" cy="323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169160" y="1085850"/>
            <a:ext cx="6671990" cy="47644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31060" y="2120900"/>
            <a:ext cx="474218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909320"/>
            <a:ext cx="1417320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412875"/>
            <a:ext cx="3244850" cy="32372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131029" y="3572746"/>
            <a:ext cx="294211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92325" y="4427855"/>
            <a:ext cx="44945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31029" y="5364275"/>
            <a:ext cx="660785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12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8560" y="5586095"/>
            <a:ext cx="59556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2321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9980" y="4004945"/>
            <a:ext cx="2738120" cy="271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484630"/>
            <a:ext cx="10776630" cy="373888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623570" y="2493010"/>
            <a:ext cx="6595110" cy="273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505" y="1628775"/>
            <a:ext cx="3703955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4959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9272" y="2793793"/>
            <a:ext cx="317259" cy="24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7773" y="3482070"/>
            <a:ext cx="537577" cy="39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6253" y="5291002"/>
            <a:ext cx="299633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6491" y="5961631"/>
            <a:ext cx="511139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1029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1" b="5519"/>
          <a:stretch>
            <a:fillRect/>
          </a:stretch>
        </p:blipFill>
        <p:spPr>
          <a:xfrm>
            <a:off x="1162050" y="981075"/>
            <a:ext cx="10488930" cy="5544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196975"/>
            <a:ext cx="5250180" cy="366839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283075" y="1124585"/>
            <a:ext cx="19062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7760" y="1917065"/>
            <a:ext cx="27724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24585" y="2869565"/>
            <a:ext cx="4926965" cy="365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42"/>
          <a:stretch>
            <a:fillRect/>
          </a:stretch>
        </p:blipFill>
        <p:spPr>
          <a:xfrm>
            <a:off x="1271905" y="692785"/>
            <a:ext cx="10346690" cy="4608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4580890"/>
            <a:ext cx="5854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30"/>
          <a:stretch>
            <a:fillRect/>
          </a:stretch>
        </p:blipFill>
        <p:spPr>
          <a:xfrm>
            <a:off x="6456045" y="4509135"/>
            <a:ext cx="205867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90060" r="13011" b="-654"/>
          <a:stretch>
            <a:fillRect/>
          </a:stretch>
        </p:blipFill>
        <p:spPr>
          <a:xfrm>
            <a:off x="1847215" y="4797425"/>
            <a:ext cx="8496935" cy="575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30"/>
          <a:stretch>
            <a:fillRect/>
          </a:stretch>
        </p:blipFill>
        <p:spPr>
          <a:xfrm>
            <a:off x="4939665" y="1704340"/>
            <a:ext cx="2312670" cy="256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2024-12-19T14:02:32Z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