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82" r:id="rId26"/>
    <p:sldId id="330" r:id="rId27"/>
    <p:sldId id="328" r:id="rId28"/>
    <p:sldId id="327" r:id="rId29"/>
    <p:sldId id="383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3109595"/>
            <a:ext cx="79533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" r="39892"/>
          <a:stretch>
            <a:fillRect/>
          </a:stretch>
        </p:blipFill>
        <p:spPr>
          <a:xfrm>
            <a:off x="2687955" y="1701165"/>
            <a:ext cx="6816090" cy="36677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4566587"/>
            <a:ext cx="609370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0" r="6238"/>
          <a:stretch>
            <a:fillRect/>
          </a:stretch>
        </p:blipFill>
        <p:spPr>
          <a:xfrm>
            <a:off x="767715" y="1844675"/>
            <a:ext cx="10632440" cy="277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6355" y="1846580"/>
            <a:ext cx="5448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2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9" r="5599"/>
          <a:stretch>
            <a:fillRect/>
          </a:stretch>
        </p:blipFill>
        <p:spPr>
          <a:xfrm>
            <a:off x="839470" y="1538885"/>
            <a:ext cx="10704875" cy="3779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6049" y="2656736"/>
            <a:ext cx="342770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03"/>
          <a:stretch>
            <a:fillRect/>
          </a:stretch>
        </p:blipFill>
        <p:spPr>
          <a:xfrm>
            <a:off x="551815" y="1084580"/>
            <a:ext cx="11339830" cy="400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0737" y="4418946"/>
            <a:ext cx="1180654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1" t="73036" r="7291"/>
          <a:stretch>
            <a:fillRect/>
          </a:stretch>
        </p:blipFill>
        <p:spPr>
          <a:xfrm>
            <a:off x="1631950" y="5085080"/>
            <a:ext cx="9289415" cy="155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05255"/>
            <a:ext cx="11340000" cy="565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8142" y="6098171"/>
            <a:ext cx="323727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6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70" y="981075"/>
            <a:ext cx="9192305" cy="50844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28660" y="1362075"/>
            <a:ext cx="17678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28885" y="1362075"/>
            <a:ext cx="6432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61770" y="2179320"/>
            <a:ext cx="913447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86205" y="3709035"/>
            <a:ext cx="26841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4090" y="4605655"/>
            <a:ext cx="53625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2675" y="5511800"/>
            <a:ext cx="67017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983615" y="2061210"/>
            <a:ext cx="7248570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0008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7" r="8774"/>
          <a:stretch>
            <a:fillRect/>
          </a:stretch>
        </p:blipFill>
        <p:spPr>
          <a:xfrm>
            <a:off x="839470" y="2061490"/>
            <a:ext cx="10344830" cy="2741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183765" y="908685"/>
            <a:ext cx="7824515" cy="55492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45665" y="1976120"/>
            <a:ext cx="347281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1145" y="3530600"/>
            <a:ext cx="36798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04035" y="4493895"/>
            <a:ext cx="482600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45665" y="5885815"/>
            <a:ext cx="54241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12085" y="981075"/>
            <a:ext cx="6671990" cy="2315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2634615" y="3474085"/>
            <a:ext cx="5591855" cy="24498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160010" y="1117600"/>
            <a:ext cx="45434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0" y="2138680"/>
            <a:ext cx="454342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95550" y="3429000"/>
            <a:ext cx="45434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4364990"/>
            <a:ext cx="57607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67940" y="5153660"/>
            <a:ext cx="57607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8"/>
          <a:stretch>
            <a:fillRect/>
          </a:stretch>
        </p:blipFill>
        <p:spPr>
          <a:xfrm>
            <a:off x="1192530" y="683260"/>
            <a:ext cx="10654030" cy="2961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2495550" y="3933190"/>
            <a:ext cx="7291070" cy="228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" t="56559"/>
          <a:stretch>
            <a:fillRect/>
          </a:stretch>
        </p:blipFill>
        <p:spPr>
          <a:xfrm>
            <a:off x="1055370" y="1412875"/>
            <a:ext cx="9998710" cy="2496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2495550" y="3933190"/>
            <a:ext cx="7291070" cy="228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341120"/>
            <a:ext cx="10272440" cy="1771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2396490" y="3429000"/>
            <a:ext cx="729107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50735"/>
          <a:stretch>
            <a:fillRect/>
          </a:stretch>
        </p:blipFill>
        <p:spPr>
          <a:xfrm>
            <a:off x="1271905" y="692785"/>
            <a:ext cx="10344785" cy="2808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2450465" y="3717290"/>
            <a:ext cx="729107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53052" r="8774"/>
          <a:stretch>
            <a:fillRect/>
          </a:stretch>
        </p:blipFill>
        <p:spPr>
          <a:xfrm>
            <a:off x="1343660" y="1341120"/>
            <a:ext cx="9624695" cy="2676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2423795" y="4221480"/>
            <a:ext cx="729107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" r="8142"/>
          <a:stretch>
            <a:fillRect/>
          </a:stretch>
        </p:blipFill>
        <p:spPr>
          <a:xfrm>
            <a:off x="1271905" y="692785"/>
            <a:ext cx="10416540" cy="43129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33805" y="2602230"/>
            <a:ext cx="90049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805" y="3488690"/>
            <a:ext cx="36271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805" y="4356735"/>
            <a:ext cx="78047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13221"/>
          <a:stretch>
            <a:fillRect/>
          </a:stretch>
        </p:blipFill>
        <p:spPr>
          <a:xfrm>
            <a:off x="3651885" y="5066030"/>
            <a:ext cx="488823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426470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7"/>
          <a:stretch>
            <a:fillRect/>
          </a:stretch>
        </p:blipFill>
        <p:spPr>
          <a:xfrm>
            <a:off x="1631950" y="764540"/>
            <a:ext cx="883221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99565" y="2474595"/>
            <a:ext cx="14744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05785" y="2421255"/>
            <a:ext cx="14744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99565" y="3228340"/>
            <a:ext cx="869124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99565" y="3990340"/>
            <a:ext cx="335597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51610" y="4735830"/>
            <a:ext cx="340233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51610" y="5437505"/>
            <a:ext cx="22733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99565" y="6235065"/>
            <a:ext cx="63169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4079875" y="1557020"/>
            <a:ext cx="4151675" cy="3817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94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525" y="4120623"/>
            <a:ext cx="323727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588637"/>
            <a:ext cx="371335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8453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196975"/>
            <a:ext cx="9624740" cy="49891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747760" y="1341120"/>
            <a:ext cx="162814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416540" y="1341120"/>
            <a:ext cx="6013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45870" y="2131060"/>
            <a:ext cx="684911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77950" y="3820160"/>
            <a:ext cx="37630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45870" y="4735830"/>
            <a:ext cx="455485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52220" y="5641975"/>
            <a:ext cx="925576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60875"/>
            <a:ext cx="11340000" cy="183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066" y="5316053"/>
            <a:ext cx="437984" cy="40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2024-12-20T00:31:34Z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