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2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143885" y="2637155"/>
            <a:ext cx="5735955" cy="1137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1557020"/>
            <a:ext cx="10849020" cy="335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5352" y="1986369"/>
            <a:ext cx="257078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5856" y="3552131"/>
            <a:ext cx="428463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3816" y="4401844"/>
            <a:ext cx="247556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67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9072" y="6619576"/>
            <a:ext cx="679381" cy="3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360045" y="1484630"/>
            <a:ext cx="4655865" cy="3785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64584" y="4001670"/>
            <a:ext cx="3399143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710" y="4747895"/>
            <a:ext cx="162814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5808345" y="2897505"/>
            <a:ext cx="5880145" cy="2130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53710" y="3900170"/>
            <a:ext cx="452818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0" y="4617085"/>
            <a:ext cx="11144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940" y="1772920"/>
            <a:ext cx="7032035" cy="3102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3610" y="2803525"/>
            <a:ext cx="52292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4220" y="3576955"/>
            <a:ext cx="27876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8525" y="4359910"/>
            <a:ext cx="23285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207895" y="1772920"/>
            <a:ext cx="7824515" cy="2957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795" y="3221990"/>
            <a:ext cx="501777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2283" y="4387201"/>
            <a:ext cx="618891" cy="2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42677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3170" y="2965450"/>
            <a:ext cx="97688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0502" y="3858486"/>
            <a:ext cx="5112997" cy="2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2220" y="4516755"/>
            <a:ext cx="21494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0502" y="5203692"/>
            <a:ext cx="4751183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5355" y="4516755"/>
            <a:ext cx="308165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5"/>
          <a:stretch>
            <a:fillRect/>
          </a:stretch>
        </p:blipFill>
        <p:spPr>
          <a:xfrm>
            <a:off x="1991995" y="764540"/>
            <a:ext cx="926469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0273" y="2233289"/>
            <a:ext cx="2684733" cy="27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0828" y="2833886"/>
            <a:ext cx="1143647" cy="23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9990" y="3385820"/>
            <a:ext cx="265493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0828" y="3986384"/>
            <a:ext cx="1443753" cy="23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9990" y="4538345"/>
            <a:ext cx="27438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0625" y="5139055"/>
            <a:ext cx="155956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2717" y="5690782"/>
            <a:ext cx="2773953" cy="26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82190" y="6266815"/>
            <a:ext cx="421449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695325" y="1196975"/>
            <a:ext cx="10873150" cy="42405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75"/>
          <a:stretch>
            <a:fillRect/>
          </a:stretch>
        </p:blipFill>
        <p:spPr>
          <a:xfrm>
            <a:off x="2712085" y="836295"/>
            <a:ext cx="674438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80633" y="1605846"/>
            <a:ext cx="4334090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80633" y="2163581"/>
            <a:ext cx="5425465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80633" y="2721316"/>
            <a:ext cx="6179220" cy="29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80335" y="3286760"/>
            <a:ext cx="182308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80633" y="3891774"/>
            <a:ext cx="2771619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80633" y="4520207"/>
            <a:ext cx="6673871" cy="29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80633" y="5156496"/>
            <a:ext cx="1947200" cy="2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80633" y="5784930"/>
            <a:ext cx="2496813" cy="2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80633" y="6366231"/>
            <a:ext cx="2818729" cy="27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03420" y="3263265"/>
            <a:ext cx="19716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4426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2786" y="3656820"/>
            <a:ext cx="523678" cy="41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720090" y="1229360"/>
            <a:ext cx="7824515" cy="769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993900"/>
            <a:ext cx="10776630" cy="451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4675" y="2260249"/>
            <a:ext cx="342770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3239" y="4526601"/>
            <a:ext cx="295163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1" r="11317"/>
          <a:stretch>
            <a:fillRect/>
          </a:stretch>
        </p:blipFill>
        <p:spPr>
          <a:xfrm>
            <a:off x="1127760" y="1341400"/>
            <a:ext cx="10056540" cy="3338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629" y="2842073"/>
            <a:ext cx="9235768" cy="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29" y="3527662"/>
            <a:ext cx="5960403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629" y="4241817"/>
            <a:ext cx="1780503" cy="2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9" t="17659" r="19202" b="53063"/>
          <a:stretch>
            <a:fillRect/>
          </a:stretch>
        </p:blipFill>
        <p:spPr>
          <a:xfrm>
            <a:off x="2567305" y="4941570"/>
            <a:ext cx="7056755" cy="129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7"/>
          <a:stretch>
            <a:fillRect/>
          </a:stretch>
        </p:blipFill>
        <p:spPr>
          <a:xfrm>
            <a:off x="1271905" y="692785"/>
            <a:ext cx="104165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9052" y="4528573"/>
            <a:ext cx="236766" cy="28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8543" y="4528573"/>
            <a:ext cx="564596" cy="28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648075" y="1224280"/>
            <a:ext cx="5015910" cy="49479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9944" y="2177383"/>
            <a:ext cx="3475314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9944" y="2949624"/>
            <a:ext cx="3418186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9944" y="3664662"/>
            <a:ext cx="3408664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9975" y="4331970"/>
            <a:ext cx="29610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9944" y="5018468"/>
            <a:ext cx="4941612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9944" y="5685836"/>
            <a:ext cx="4313198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052830"/>
            <a:ext cx="10849020" cy="519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7950" y="5711200"/>
            <a:ext cx="1028312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7" t="62227" r="58092"/>
          <a:stretch>
            <a:fillRect/>
          </a:stretch>
        </p:blipFill>
        <p:spPr>
          <a:xfrm>
            <a:off x="8326120" y="5445125"/>
            <a:ext cx="2669540" cy="127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68730"/>
            <a:ext cx="10200685" cy="428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9917" y="2260266"/>
            <a:ext cx="571283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398" y="3013665"/>
            <a:ext cx="523677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2259" y="3013665"/>
            <a:ext cx="1114005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224280"/>
            <a:ext cx="10200685" cy="52539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1557020"/>
            <a:ext cx="7464470" cy="39096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313909" y="2453094"/>
            <a:ext cx="4503627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13909" y="3215949"/>
            <a:ext cx="5265340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03682" y="3892983"/>
            <a:ext cx="4617884" cy="145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90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3974980"/>
            <a:ext cx="342770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03045"/>
            <a:ext cx="11340000" cy="2370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686" y="1518488"/>
            <a:ext cx="333249" cy="29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552545"/>
            <a:ext cx="11340000" cy="2651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9251" y="3819645"/>
            <a:ext cx="276120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4083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1689273"/>
            <a:ext cx="304685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3718" y="4265245"/>
            <a:ext cx="304685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636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2477011"/>
            <a:ext cx="342770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367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63" y="1948928"/>
            <a:ext cx="304685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111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44" y="2831960"/>
            <a:ext cx="342770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341120"/>
            <a:ext cx="10704875" cy="405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9903" y="2437921"/>
            <a:ext cx="257078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6351" y="3286967"/>
            <a:ext cx="799798" cy="2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1868" y="4059694"/>
            <a:ext cx="2761209" cy="41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6981" y="4975519"/>
            <a:ext cx="409420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3001" y="4965979"/>
            <a:ext cx="590326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2024-12-17T14:43:40Z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