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745" y="3162300"/>
            <a:ext cx="433387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" r="21475"/>
          <a:stretch>
            <a:fillRect/>
          </a:stretch>
        </p:blipFill>
        <p:spPr>
          <a:xfrm>
            <a:off x="1644015" y="1701165"/>
            <a:ext cx="8904605" cy="33934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5707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28695" y="4952365"/>
            <a:ext cx="19323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1850" y="5023485"/>
            <a:ext cx="32893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7765" y="5848937"/>
            <a:ext cx="2627157" cy="48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51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193" y="5078191"/>
            <a:ext cx="847405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6370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124585"/>
            <a:ext cx="10704875" cy="48653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935730" y="1196975"/>
            <a:ext cx="54121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22130" y="1196975"/>
            <a:ext cx="196977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9615" y="2105025"/>
            <a:ext cx="109029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9584" y="2923912"/>
            <a:ext cx="2685037" cy="4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9615" y="3761740"/>
            <a:ext cx="24561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8030" y="3717290"/>
            <a:ext cx="85750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9615" y="4571365"/>
            <a:ext cx="65347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320280" y="4566920"/>
            <a:ext cx="436753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9615" y="5399405"/>
            <a:ext cx="7581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59560" y="5373370"/>
            <a:ext cx="52197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2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866268"/>
            <a:ext cx="371335" cy="4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196975"/>
            <a:ext cx="10704875" cy="5100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56256"/>
            <a:ext cx="428463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5483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58815" y="3406140"/>
            <a:ext cx="621855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38" y="4380122"/>
            <a:ext cx="1618639" cy="45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662" y="4427814"/>
            <a:ext cx="1133047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1870"/>
            <a:ext cx="108212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9546" y="2693358"/>
            <a:ext cx="327091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15440"/>
            <a:ext cx="11340000" cy="4226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1592123"/>
            <a:ext cx="428463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7" r="5599"/>
          <a:stretch>
            <a:fillRect/>
          </a:stretch>
        </p:blipFill>
        <p:spPr>
          <a:xfrm>
            <a:off x="767715" y="1413155"/>
            <a:ext cx="10704875" cy="2435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3851910"/>
            <a:ext cx="10704875" cy="18046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8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557406"/>
            <a:ext cx="371335" cy="4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2024-12-20T03:01:01Z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