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3071495"/>
            <a:ext cx="102870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23720" y="1268730"/>
            <a:ext cx="8544605" cy="49256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27785" y="2860040"/>
            <a:ext cx="8968105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61410" y="4526915"/>
            <a:ext cx="50965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61307" y="5565529"/>
            <a:ext cx="1866196" cy="48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95"/>
          <a:stretch>
            <a:fillRect/>
          </a:stretch>
        </p:blipFill>
        <p:spPr>
          <a:xfrm>
            <a:off x="1271905" y="764540"/>
            <a:ext cx="9768885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73455" y="2263775"/>
            <a:ext cx="761555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50135" y="3765550"/>
            <a:ext cx="6074410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40519" y="5302791"/>
            <a:ext cx="2061908" cy="3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040519" y="6182991"/>
            <a:ext cx="806435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3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224280"/>
            <a:ext cx="10849020" cy="41529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325" y="3439795"/>
            <a:ext cx="957453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795" y="4509135"/>
            <a:ext cx="3413760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604770" y="981075"/>
            <a:ext cx="7032035" cy="5514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73300" y="3390265"/>
            <a:ext cx="80727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02710" y="4438015"/>
            <a:ext cx="54946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80442" y="5495549"/>
            <a:ext cx="1114005" cy="4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8" r="18300" b="17955"/>
          <a:stretch>
            <a:fillRect/>
          </a:stretch>
        </p:blipFill>
        <p:spPr>
          <a:xfrm>
            <a:off x="1463675" y="1844675"/>
            <a:ext cx="9264650" cy="316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5575" y="3622675"/>
            <a:ext cx="76003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94940" y="4585335"/>
            <a:ext cx="19875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847850" y="836930"/>
            <a:ext cx="8688750" cy="5778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66240" y="2553335"/>
            <a:ext cx="7740015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53410" y="4250055"/>
            <a:ext cx="459803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14001" y="5175147"/>
            <a:ext cx="1989974" cy="38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12770" y="6090285"/>
            <a:ext cx="24765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855595" y="1268730"/>
            <a:ext cx="6528480" cy="44081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548890" y="3072130"/>
            <a:ext cx="576135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20870" y="4571365"/>
            <a:ext cx="191008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63470" y="1268730"/>
            <a:ext cx="7464470" cy="45662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0" y="2816860"/>
            <a:ext cx="7400925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98900" y="4462145"/>
            <a:ext cx="391096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87115" y="5396230"/>
            <a:ext cx="199453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279650" y="1124585"/>
            <a:ext cx="6240190" cy="2534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7680" y="2214245"/>
            <a:ext cx="564578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32175" y="3141345"/>
            <a:ext cx="234442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 b="31536"/>
          <a:stretch>
            <a:fillRect/>
          </a:stretch>
        </p:blipFill>
        <p:spPr>
          <a:xfrm>
            <a:off x="2207895" y="3789045"/>
            <a:ext cx="7464425" cy="270891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169795" y="5066665"/>
            <a:ext cx="80086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69385" y="6010275"/>
            <a:ext cx="28651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 b="30310"/>
          <a:stretch>
            <a:fillRect/>
          </a:stretch>
        </p:blipFill>
        <p:spPr>
          <a:xfrm>
            <a:off x="1559560" y="1844675"/>
            <a:ext cx="9048795" cy="2709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9330" y="2919730"/>
            <a:ext cx="816546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0975" y="4045502"/>
            <a:ext cx="1666246" cy="37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 b="23937"/>
          <a:stretch>
            <a:fillRect/>
          </a:stretch>
        </p:blipFill>
        <p:spPr>
          <a:xfrm>
            <a:off x="2423795" y="1412875"/>
            <a:ext cx="7248570" cy="38610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76450" y="3083560"/>
            <a:ext cx="6247765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71520" y="4726940"/>
            <a:ext cx="18281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2024-12-18T09:57:02Z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