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3105150"/>
            <a:ext cx="93345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701165"/>
            <a:ext cx="9984785" cy="3234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557020"/>
            <a:ext cx="10704875" cy="349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340" y="1709235"/>
            <a:ext cx="371335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50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9919" y="3947331"/>
            <a:ext cx="323727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9309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1742" y="5963603"/>
            <a:ext cx="853546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8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268730"/>
            <a:ext cx="10272440" cy="34588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764540"/>
            <a:ext cx="10344830" cy="556641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233805" y="2574925"/>
            <a:ext cx="76708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33805" y="3394710"/>
            <a:ext cx="9749155" cy="203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3805" y="5758815"/>
            <a:ext cx="81749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3380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460" y="3644265"/>
            <a:ext cx="66929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4"/>
          <a:stretch>
            <a:fillRect/>
          </a:stretch>
        </p:blipFill>
        <p:spPr>
          <a:xfrm>
            <a:off x="1127760" y="692785"/>
            <a:ext cx="1034483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2378311"/>
            <a:ext cx="323727" cy="3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4162247"/>
            <a:ext cx="323727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5491" y="4314883"/>
            <a:ext cx="371335" cy="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083" y="4171787"/>
            <a:ext cx="209471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49" y="4162247"/>
            <a:ext cx="352292" cy="3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79650" y="1124585"/>
            <a:ext cx="7608615" cy="424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2100" y="3937635"/>
            <a:ext cx="685038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2575" y="4747895"/>
            <a:ext cx="73025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052830"/>
            <a:ext cx="8328705" cy="48825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81505" y="2902585"/>
            <a:ext cx="69170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81474" y="3760768"/>
            <a:ext cx="5455768" cy="203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54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6332" y="4349655"/>
            <a:ext cx="342770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4813693"/>
            <a:ext cx="2285138" cy="42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690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54015" y="3988435"/>
            <a:ext cx="136271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