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60" r:id="rId10"/>
    <p:sldId id="337" r:id="rId11"/>
    <p:sldId id="362" r:id="rId12"/>
    <p:sldId id="336" r:id="rId13"/>
    <p:sldId id="335" r:id="rId14"/>
    <p:sldId id="334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3109595"/>
            <a:ext cx="80200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 r="8211"/>
          <a:stretch>
            <a:fillRect/>
          </a:stretch>
        </p:blipFill>
        <p:spPr>
          <a:xfrm>
            <a:off x="1055370" y="1341120"/>
            <a:ext cx="10128885" cy="37077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72655" y="4149725"/>
            <a:ext cx="1971040" cy="131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149725"/>
            <a:ext cx="308991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911860" y="1701165"/>
            <a:ext cx="5880145" cy="272224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15950" y="2855595"/>
            <a:ext cx="6037580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917065"/>
            <a:ext cx="2915920" cy="22923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1917065"/>
            <a:ext cx="308991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764540"/>
            <a:ext cx="10344830" cy="4487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364990"/>
            <a:ext cx="2915920" cy="229235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82950" y="836930"/>
            <a:ext cx="374269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104380" y="764540"/>
            <a:ext cx="437832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325" y="2119630"/>
            <a:ext cx="64509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48525" y="2277110"/>
            <a:ext cx="438277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71245" y="3429000"/>
            <a:ext cx="23602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503930" y="3187065"/>
            <a:ext cx="376110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464425" y="3318510"/>
            <a:ext cx="236029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912350" y="3429000"/>
            <a:ext cx="16757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9515" y="4580890"/>
            <a:ext cx="29190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271905" y="621030"/>
            <a:ext cx="9961880" cy="3533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80" y="4232910"/>
            <a:ext cx="6746240" cy="20523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395" cy="1903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284855"/>
            <a:ext cx="2769870" cy="2863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96975"/>
            <a:ext cx="10272440" cy="3864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2916" t="13459" r="33998"/>
          <a:stretch>
            <a:fillRect/>
          </a:stretch>
        </p:blipFill>
        <p:spPr>
          <a:xfrm>
            <a:off x="4534535" y="4293235"/>
            <a:ext cx="3050540" cy="24276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91135" y="1412875"/>
            <a:ext cx="9742170" cy="4392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350" y="2132965"/>
            <a:ext cx="2326640" cy="23933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198880" y="1818640"/>
            <a:ext cx="9552350" cy="3587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0780" y="3020695"/>
            <a:ext cx="42106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1240" y="3870325"/>
            <a:ext cx="100882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0780" y="4700905"/>
            <a:ext cx="890460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836930"/>
            <a:ext cx="276987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551180" y="1268730"/>
            <a:ext cx="9840005" cy="4384040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25" y="908685"/>
            <a:ext cx="2773680" cy="279273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rcRect l="32916" t="13459" r="33998"/>
          <a:stretch>
            <a:fillRect/>
          </a:stretch>
        </p:blipFill>
        <p:spPr>
          <a:xfrm>
            <a:off x="8399780" y="1341120"/>
            <a:ext cx="2772000" cy="2205944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2884170" y="1497330"/>
            <a:ext cx="45072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13080" y="2373630"/>
            <a:ext cx="25844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143250" y="2373630"/>
            <a:ext cx="39751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13080" y="3260090"/>
            <a:ext cx="82670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6885" y="4162425"/>
            <a:ext cx="102006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57810" y="5042535"/>
            <a:ext cx="36601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935730" y="5013325"/>
            <a:ext cx="57581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055370" y="980440"/>
            <a:ext cx="10200050" cy="2710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527425"/>
            <a:ext cx="2923540" cy="300736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5303520" y="1196975"/>
            <a:ext cx="27432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 flipH="1">
            <a:off x="8255635" y="1196975"/>
            <a:ext cx="31794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8200" y="1988820"/>
            <a:ext cx="565277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671945" y="2061210"/>
            <a:ext cx="47910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055370" y="2948305"/>
            <a:ext cx="90062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7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3573145"/>
            <a:ext cx="2622550" cy="2622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548640"/>
            <a:ext cx="10416585" cy="3975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509135"/>
            <a:ext cx="2268220" cy="2268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62965" y="1124585"/>
            <a:ext cx="10488975" cy="523938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958134" y="3391666"/>
            <a:ext cx="3751435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49605" y="4238625"/>
            <a:ext cx="7650480" cy="22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341120"/>
            <a:ext cx="10344830" cy="3430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364990"/>
            <a:ext cx="2268220" cy="226822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031959" y="1772972"/>
            <a:ext cx="3522921" cy="6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3100070"/>
            <a:ext cx="1080516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861435"/>
            <a:ext cx="352298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68730"/>
            <a:ext cx="10488975" cy="3811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364990"/>
            <a:ext cx="2268220" cy="226822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6311900" y="1484630"/>
            <a:ext cx="50285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13435" y="2526030"/>
            <a:ext cx="34347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44220" y="3357245"/>
            <a:ext cx="61582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60235" y="3357245"/>
            <a:ext cx="436689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44220" y="4364990"/>
            <a:ext cx="592201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95"/>
          <a:stretch>
            <a:fillRect/>
          </a:stretch>
        </p:blipFill>
        <p:spPr>
          <a:xfrm>
            <a:off x="479425" y="1052830"/>
            <a:ext cx="11339830" cy="2952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205" y="4149090"/>
            <a:ext cx="3069590" cy="2413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62998" r="2845"/>
          <a:stretch>
            <a:fillRect/>
          </a:stretch>
        </p:blipFill>
        <p:spPr>
          <a:xfrm>
            <a:off x="839470" y="1412875"/>
            <a:ext cx="10441305" cy="1861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190" y="3429000"/>
            <a:ext cx="308991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1" b="66865"/>
          <a:stretch>
            <a:fillRect/>
          </a:stretch>
        </p:blipFill>
        <p:spPr>
          <a:xfrm>
            <a:off x="1055370" y="1412875"/>
            <a:ext cx="10128885" cy="1944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190" y="3429000"/>
            <a:ext cx="3089910" cy="2428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