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5" r:id="rId9"/>
    <p:sldId id="367" r:id="rId10"/>
    <p:sldId id="334" r:id="rId11"/>
    <p:sldId id="331" r:id="rId12"/>
    <p:sldId id="330" r:id="rId13"/>
    <p:sldId id="368" r:id="rId14"/>
    <p:sldId id="327" r:id="rId15"/>
    <p:sldId id="326" r:id="rId16"/>
    <p:sldId id="325" r:id="rId17"/>
    <p:sldId id="369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143250"/>
            <a:ext cx="11277600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7329" y="4141350"/>
            <a:ext cx="1028313" cy="4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4077335"/>
            <a:ext cx="2615565" cy="2407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413"/>
          <a:stretch>
            <a:fillRect/>
          </a:stretch>
        </p:blipFill>
        <p:spPr>
          <a:xfrm>
            <a:off x="360045" y="1224280"/>
            <a:ext cx="11339830" cy="2781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386120"/>
            <a:ext cx="380856" cy="39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15" y="3750945"/>
            <a:ext cx="2833370" cy="2981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" t="63713" r="8775"/>
          <a:stretch>
            <a:fillRect/>
          </a:stretch>
        </p:blipFill>
        <p:spPr>
          <a:xfrm>
            <a:off x="1271905" y="4364990"/>
            <a:ext cx="9792970" cy="16662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1556385"/>
            <a:ext cx="2669540" cy="2809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3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48211" y="3272823"/>
            <a:ext cx="1056876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3789045"/>
            <a:ext cx="2559050" cy="2927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692505"/>
            <a:ext cx="9859604" cy="586800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2017395" y="3176270"/>
            <a:ext cx="538353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033905" y="3783965"/>
            <a:ext cx="40627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016760" y="4231640"/>
            <a:ext cx="445452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831340" y="4728845"/>
            <a:ext cx="283527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033905" y="5226050"/>
            <a:ext cx="440436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831340" y="5689600"/>
            <a:ext cx="9690100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570" y="3284855"/>
            <a:ext cx="3694430" cy="1934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9" b="45244"/>
          <a:stretch>
            <a:fillRect/>
          </a:stretch>
        </p:blipFill>
        <p:spPr>
          <a:xfrm>
            <a:off x="960120" y="1268730"/>
            <a:ext cx="10272395" cy="32131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791210" y="1900555"/>
            <a:ext cx="9724390" cy="9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4652645"/>
            <a:ext cx="3622040" cy="1896745"/>
          </a:xfrm>
          <a:prstGeom prst="rect">
            <a:avLst/>
          </a:prstGeom>
        </p:spPr>
      </p:pic>
      <p:sp useBgFill="1">
        <p:nvSpPr>
          <p:cNvPr id="52" name="矩形 51"/>
          <p:cNvSpPr/>
          <p:nvPr/>
        </p:nvSpPr>
        <p:spPr bwMode="white">
          <a:xfrm>
            <a:off x="918210" y="2996565"/>
            <a:ext cx="10362565" cy="142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5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56" r="5419"/>
          <a:stretch>
            <a:fillRect/>
          </a:stretch>
        </p:blipFill>
        <p:spPr>
          <a:xfrm>
            <a:off x="960120" y="1484630"/>
            <a:ext cx="10272395" cy="265493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160270" y="1484630"/>
            <a:ext cx="403352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4652645"/>
            <a:ext cx="3622040" cy="18967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75" y="4614545"/>
            <a:ext cx="3694430" cy="19348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40145" y="1484630"/>
            <a:ext cx="467868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815" y="2026920"/>
            <a:ext cx="537654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95670" y="2017395"/>
            <a:ext cx="403352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0120" y="2564765"/>
            <a:ext cx="488823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860" y="3068955"/>
            <a:ext cx="10596880" cy="106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 r="53226"/>
          <a:stretch>
            <a:fillRect/>
          </a:stretch>
        </p:blipFill>
        <p:spPr>
          <a:xfrm>
            <a:off x="623570" y="1700530"/>
            <a:ext cx="4968830" cy="7454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636520"/>
            <a:ext cx="8757920" cy="23520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 r="6238"/>
          <a:stretch>
            <a:fillRect/>
          </a:stretch>
        </p:blipFill>
        <p:spPr>
          <a:xfrm>
            <a:off x="1271905" y="1052195"/>
            <a:ext cx="10297160" cy="35147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4364990"/>
            <a:ext cx="1808480" cy="22720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4508500"/>
            <a:ext cx="1951990" cy="22720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 r="6870"/>
          <a:stretch>
            <a:fillRect/>
          </a:stretch>
        </p:blipFill>
        <p:spPr>
          <a:xfrm>
            <a:off x="1271905" y="764540"/>
            <a:ext cx="10225405" cy="3564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115" y="4149090"/>
            <a:ext cx="2011045" cy="25438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380" y="4220845"/>
            <a:ext cx="2165985" cy="25438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 r="6871" b="14671"/>
          <a:stretch>
            <a:fillRect/>
          </a:stretch>
        </p:blipFill>
        <p:spPr>
          <a:xfrm>
            <a:off x="982980" y="1714500"/>
            <a:ext cx="10225360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2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4370222"/>
            <a:ext cx="342770" cy="39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6000" y="5054600"/>
            <a:ext cx="5433695" cy="8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76" t="84911" r="29584"/>
          <a:stretch>
            <a:fillRect/>
          </a:stretch>
        </p:blipFill>
        <p:spPr>
          <a:xfrm>
            <a:off x="911860" y="5926455"/>
            <a:ext cx="1943690" cy="70231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66" t="84911"/>
          <a:stretch>
            <a:fillRect/>
          </a:stretch>
        </p:blipFill>
        <p:spPr>
          <a:xfrm>
            <a:off x="3710260" y="5901690"/>
            <a:ext cx="2634660" cy="70231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35" y="3861435"/>
            <a:ext cx="2477135" cy="2904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97"/>
          <a:stretch>
            <a:fillRect/>
          </a:stretch>
        </p:blipFill>
        <p:spPr>
          <a:xfrm>
            <a:off x="551815" y="1152525"/>
            <a:ext cx="11339830" cy="3501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53"/>
          <a:stretch>
            <a:fillRect/>
          </a:stretch>
        </p:blipFill>
        <p:spPr>
          <a:xfrm>
            <a:off x="5173980" y="4725670"/>
            <a:ext cx="2167890" cy="197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925" y="2132330"/>
            <a:ext cx="2794000" cy="30549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2" t="66755" b="18840"/>
          <a:stretch>
            <a:fillRect/>
          </a:stretch>
        </p:blipFill>
        <p:spPr>
          <a:xfrm>
            <a:off x="9696450" y="980440"/>
            <a:ext cx="1871980" cy="7712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32" r="9195"/>
          <a:stretch>
            <a:fillRect/>
          </a:stretch>
        </p:blipFill>
        <p:spPr>
          <a:xfrm>
            <a:off x="839470" y="5300980"/>
            <a:ext cx="10297160" cy="84391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272395" y="1104265"/>
            <a:ext cx="702310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8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6146" y="2371486"/>
            <a:ext cx="780755" cy="43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068955"/>
            <a:ext cx="312547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2024-12-19T06:15:31Z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