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3147695"/>
            <a:ext cx="115062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268730"/>
            <a:ext cx="10200685" cy="3950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124585"/>
            <a:ext cx="10056540" cy="51333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412875"/>
            <a:ext cx="9480595" cy="3853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10" y="2096135"/>
            <a:ext cx="107632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2179" y="4044884"/>
            <a:ext cx="1075918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" r="10678"/>
          <a:stretch>
            <a:fillRect/>
          </a:stretch>
        </p:blipFill>
        <p:spPr>
          <a:xfrm>
            <a:off x="1055370" y="1269010"/>
            <a:ext cx="10128930" cy="46822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2"/>
          <a:stretch>
            <a:fillRect/>
          </a:stretch>
        </p:blipFill>
        <p:spPr>
          <a:xfrm>
            <a:off x="1775460" y="764540"/>
            <a:ext cx="876050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552305" y="1052830"/>
            <a:ext cx="114490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586865" y="2277110"/>
            <a:ext cx="7814310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678305" y="3989705"/>
            <a:ext cx="7227570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615440" y="5346700"/>
            <a:ext cx="459486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 b="13816"/>
          <a:stretch>
            <a:fillRect/>
          </a:stretch>
        </p:blipFill>
        <p:spPr>
          <a:xfrm>
            <a:off x="1559560" y="1917065"/>
            <a:ext cx="9120550" cy="25650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65530" y="3829685"/>
            <a:ext cx="32550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92245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8"/>
          <a:stretch>
            <a:fillRect/>
          </a:stretch>
        </p:blipFill>
        <p:spPr>
          <a:xfrm>
            <a:off x="1428115" y="781685"/>
            <a:ext cx="93364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9979" y="942056"/>
            <a:ext cx="506734" cy="43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1265" y="5361940"/>
            <a:ext cx="221424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341120"/>
            <a:ext cx="10992530" cy="40100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343660" y="980440"/>
            <a:ext cx="9994900" cy="55505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5" r="8142"/>
          <a:stretch>
            <a:fillRect/>
          </a:stretch>
        </p:blipFill>
        <p:spPr>
          <a:xfrm>
            <a:off x="887730" y="1701165"/>
            <a:ext cx="1041654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557020"/>
            <a:ext cx="10344830" cy="36588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031990" y="1844675"/>
            <a:ext cx="445706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2853055"/>
            <a:ext cx="3281680" cy="207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77005" y="2750185"/>
            <a:ext cx="4423410" cy="218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39695" y="836930"/>
            <a:ext cx="6816135" cy="568452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01595" y="3827780"/>
            <a:ext cx="7006590" cy="254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68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2024-12-18T14:54:55Z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