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4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121660"/>
            <a:ext cx="10800000" cy="6139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224280"/>
            <a:ext cx="10344830" cy="48742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456045" y="1412875"/>
            <a:ext cx="10185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45515" y="2132965"/>
            <a:ext cx="140462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5515" y="3046095"/>
            <a:ext cx="45053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5484" y="3846998"/>
            <a:ext cx="4513148" cy="4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39115" y="4638675"/>
            <a:ext cx="47758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83615" y="5372735"/>
            <a:ext cx="360807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55820" y="5372735"/>
            <a:ext cx="30505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839470" y="1196975"/>
            <a:ext cx="9984785" cy="5537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2493010"/>
            <a:ext cx="2108200" cy="216852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5735955" y="1273810"/>
            <a:ext cx="531368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22960" y="2950210"/>
            <a:ext cx="39655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933315" y="2707640"/>
            <a:ext cx="464439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3951605"/>
            <a:ext cx="26619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64865" y="4004945"/>
            <a:ext cx="58997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01370" y="4794885"/>
            <a:ext cx="995108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01370" y="6162040"/>
            <a:ext cx="342328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295744" y="6165362"/>
            <a:ext cx="3180151" cy="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49681"/>
          <a:stretch>
            <a:fillRect/>
          </a:stretch>
        </p:blipFill>
        <p:spPr>
          <a:xfrm>
            <a:off x="695325" y="1484630"/>
            <a:ext cx="10800000" cy="3469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933190"/>
            <a:ext cx="2875280" cy="22390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" t="50319" r="3986"/>
          <a:stretch>
            <a:fillRect/>
          </a:stretch>
        </p:blipFill>
        <p:spPr>
          <a:xfrm>
            <a:off x="767715" y="1196975"/>
            <a:ext cx="10800000" cy="3594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149090"/>
            <a:ext cx="2875280" cy="22390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8"/>
          <a:stretch>
            <a:fillRect/>
          </a:stretch>
        </p:blipFill>
        <p:spPr>
          <a:xfrm>
            <a:off x="1343660" y="836930"/>
            <a:ext cx="96247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8230" y="1739419"/>
            <a:ext cx="2326502" cy="44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59205" y="2452370"/>
            <a:ext cx="47618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64870" y="3208655"/>
            <a:ext cx="399923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58240" y="3987800"/>
            <a:ext cx="34937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38555" y="4721860"/>
            <a:ext cx="32480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38555" y="5420995"/>
            <a:ext cx="343344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28210" y="5420995"/>
            <a:ext cx="251841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308100" y="6182360"/>
            <a:ext cx="49422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3" grpId="0" bldLvl="0" animBg="1"/>
      <p:bldP spid="45" grpId="0" bldLvl="0" animBg="1"/>
      <p:bldP spid="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2061210"/>
            <a:ext cx="10128930" cy="3114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92295" y="2289810"/>
            <a:ext cx="39166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1412875"/>
            <a:ext cx="2875280" cy="223901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983615" y="3068955"/>
            <a:ext cx="25336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75685" y="3068955"/>
            <a:ext cx="49199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0730" y="3854450"/>
            <a:ext cx="10649585" cy="16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3365"/>
            <a:ext cx="11340000" cy="28159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644900"/>
            <a:ext cx="2213610" cy="25927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1"/>
          <a:stretch>
            <a:fillRect/>
          </a:stretch>
        </p:blipFill>
        <p:spPr>
          <a:xfrm>
            <a:off x="1271905" y="764540"/>
            <a:ext cx="10128930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42315" y="1738630"/>
            <a:ext cx="54038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4797" y="2692449"/>
            <a:ext cx="2492430" cy="47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9500" y="3566795"/>
            <a:ext cx="45351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2345" y="4295775"/>
            <a:ext cx="557593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1079500"/>
            <a:ext cx="22155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935730" y="2664460"/>
            <a:ext cx="39427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35075" y="5195570"/>
            <a:ext cx="26142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935730" y="5166995"/>
            <a:ext cx="49041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83615" y="5949315"/>
            <a:ext cx="28657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890645" y="6021070"/>
            <a:ext cx="293624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1" grpId="0" bldLvl="0" animBg="1"/>
      <p:bldP spid="26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4738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2045" y="4229100"/>
            <a:ext cx="34861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6350" y="5085080"/>
            <a:ext cx="51295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0130" y="5945505"/>
            <a:ext cx="33108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124585"/>
            <a:ext cx="9840640" cy="56203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83285" y="2031365"/>
            <a:ext cx="47485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3475" y="2980690"/>
            <a:ext cx="739203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1415" y="3747135"/>
            <a:ext cx="710692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809750"/>
            <a:ext cx="2860040" cy="163893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8472170" y="4004945"/>
            <a:ext cx="292544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58545" y="5248910"/>
            <a:ext cx="26454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61415" y="6144260"/>
            <a:ext cx="27209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008120" y="6022975"/>
            <a:ext cx="27209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54825" y="6021070"/>
            <a:ext cx="27209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6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3711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50" y="4364990"/>
            <a:ext cx="207772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224280"/>
            <a:ext cx="10488975" cy="52165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41070" y="3211830"/>
            <a:ext cx="37299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3075940"/>
            <a:ext cx="277050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45515" y="4075430"/>
            <a:ext cx="44913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31825" y="4933315"/>
            <a:ext cx="40392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08990" y="5758180"/>
            <a:ext cx="37503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71060" y="5589270"/>
            <a:ext cx="42868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3501390"/>
            <a:ext cx="9912395" cy="27108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1268730"/>
            <a:ext cx="2077720" cy="212407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7031990" y="3644900"/>
            <a:ext cx="35941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65530" y="4404995"/>
            <a:ext cx="287083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08120" y="4509135"/>
            <a:ext cx="72701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32790" y="5410200"/>
            <a:ext cx="44361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04155" y="5410200"/>
            <a:ext cx="64693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3" r="4748"/>
          <a:stretch>
            <a:fillRect/>
          </a:stretch>
        </p:blipFill>
        <p:spPr>
          <a:xfrm>
            <a:off x="911860" y="1197255"/>
            <a:ext cx="10801395" cy="3346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543425"/>
            <a:ext cx="2108200" cy="21685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2024-12-18T15:08:39Z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