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5" r:id="rId13"/>
    <p:sldId id="342" r:id="rId14"/>
    <p:sldId id="341" r:id="rId15"/>
    <p:sldId id="340" r:id="rId16"/>
    <p:sldId id="387" r:id="rId18"/>
    <p:sldId id="338" r:id="rId19"/>
    <p:sldId id="336" r:id="rId20"/>
    <p:sldId id="335" r:id="rId21"/>
    <p:sldId id="333" r:id="rId22"/>
    <p:sldId id="331" r:id="rId23"/>
    <p:sldId id="330" r:id="rId24"/>
    <p:sldId id="329" r:id="rId25"/>
    <p:sldId id="327" r:id="rId26"/>
    <p:sldId id="388" r:id="rId27"/>
    <p:sldId id="326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3042920"/>
            <a:ext cx="48101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35757"/>
            <a:ext cx="371335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9685"/>
            <a:ext cx="98188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363" y="2986950"/>
            <a:ext cx="296790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07"/>
          <a:stretch>
            <a:fillRect/>
          </a:stretch>
        </p:blipFill>
        <p:spPr>
          <a:xfrm>
            <a:off x="9620885" y="3695700"/>
            <a:ext cx="2305685" cy="239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28924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9" b="12532"/>
          <a:stretch>
            <a:fillRect/>
          </a:stretch>
        </p:blipFill>
        <p:spPr>
          <a:xfrm>
            <a:off x="4460240" y="3933190"/>
            <a:ext cx="3271520" cy="27419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341120"/>
            <a:ext cx="10704875" cy="269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3061" y="3439934"/>
            <a:ext cx="599848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9" b="12532"/>
          <a:stretch>
            <a:fillRect/>
          </a:stretch>
        </p:blipFill>
        <p:spPr>
          <a:xfrm>
            <a:off x="4460240" y="3933190"/>
            <a:ext cx="3271520" cy="274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65"/>
          <a:stretch>
            <a:fillRect/>
          </a:stretch>
        </p:blipFill>
        <p:spPr>
          <a:xfrm>
            <a:off x="1199515" y="621030"/>
            <a:ext cx="10767060" cy="3187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4108450" y="3933190"/>
            <a:ext cx="397510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67314"/>
          <a:stretch>
            <a:fillRect/>
          </a:stretch>
        </p:blipFill>
        <p:spPr>
          <a:xfrm>
            <a:off x="839515" y="1413155"/>
            <a:ext cx="10500315" cy="1735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4010" y="2518885"/>
            <a:ext cx="847405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4079875" y="3644900"/>
            <a:ext cx="397510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499090" cy="3933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3860800"/>
            <a:ext cx="62357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2" r="10678"/>
          <a:stretch>
            <a:fillRect/>
          </a:stretch>
        </p:blipFill>
        <p:spPr>
          <a:xfrm>
            <a:off x="4079875" y="4283710"/>
            <a:ext cx="5054600" cy="257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063750" y="4077335"/>
            <a:ext cx="8256315" cy="1771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2" r="10678"/>
          <a:stretch>
            <a:fillRect/>
          </a:stretch>
        </p:blipFill>
        <p:spPr>
          <a:xfrm>
            <a:off x="3575685" y="1412875"/>
            <a:ext cx="5054600" cy="25742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9985" y="2345055"/>
            <a:ext cx="17583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2837180" y="4004945"/>
            <a:ext cx="651764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46810" y="3971290"/>
            <a:ext cx="10344830" cy="194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9334" y="5162873"/>
            <a:ext cx="1009269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964204"/>
            <a:ext cx="371335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62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1770" y="6117716"/>
            <a:ext cx="476070" cy="3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787380" cy="3503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293235"/>
            <a:ext cx="5730240" cy="23983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92785"/>
            <a:ext cx="10416585" cy="3789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364990"/>
            <a:ext cx="5730240" cy="23983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21030"/>
            <a:ext cx="10416585" cy="470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364990"/>
            <a:ext cx="5730240" cy="23983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482" r="7285" b="38953"/>
          <a:stretch>
            <a:fillRect/>
          </a:stretch>
        </p:blipFill>
        <p:spPr>
          <a:xfrm>
            <a:off x="1271905" y="836930"/>
            <a:ext cx="10488930" cy="3429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6671945" y="3573145"/>
            <a:ext cx="4027170" cy="300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38420"/>
          <a:stretch>
            <a:fillRect/>
          </a:stretch>
        </p:blipFill>
        <p:spPr>
          <a:xfrm>
            <a:off x="6690995" y="3750945"/>
            <a:ext cx="4028400" cy="27380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1844675"/>
            <a:ext cx="1073531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3644900"/>
            <a:ext cx="48240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3594" r="7285" b="-482"/>
          <a:stretch>
            <a:fillRect/>
          </a:stretch>
        </p:blipFill>
        <p:spPr>
          <a:xfrm>
            <a:off x="911860" y="1557020"/>
            <a:ext cx="10488930" cy="2088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2777"/>
          <a:stretch>
            <a:fillRect/>
          </a:stretch>
        </p:blipFill>
        <p:spPr>
          <a:xfrm>
            <a:off x="5015865" y="3501390"/>
            <a:ext cx="2132965" cy="239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19605" y="1701165"/>
            <a:ext cx="8472215" cy="36995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9839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502" y="1880775"/>
            <a:ext cx="335313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99007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5075" y="902970"/>
            <a:ext cx="3956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922000" cy="562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5105" y="4178300"/>
            <a:ext cx="6089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845800" cy="272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2637155"/>
            <a:ext cx="70104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811655" y="3284855"/>
            <a:ext cx="7209790" cy="879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844675" y="4149090"/>
            <a:ext cx="8656320" cy="269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99895"/>
            <a:ext cx="11340000" cy="40584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917065"/>
            <a:ext cx="10704875" cy="27412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832215" y="1844675"/>
            <a:ext cx="24949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9615" y="2986405"/>
            <a:ext cx="41935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15865" y="2853055"/>
            <a:ext cx="66522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9615" y="3931920"/>
            <a:ext cx="36645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88815" y="3873500"/>
            <a:ext cx="44589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2024-12-20T03:44:05Z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