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8" r:id="rId5"/>
    <p:sldId id="336" r:id="rId6"/>
    <p:sldId id="335" r:id="rId7"/>
    <p:sldId id="334" r:id="rId8"/>
    <p:sldId id="333" r:id="rId9"/>
    <p:sldId id="332" r:id="rId10"/>
    <p:sldId id="349" r:id="rId11"/>
    <p:sldId id="331" r:id="rId12"/>
    <p:sldId id="329" r:id="rId13"/>
    <p:sldId id="328" r:id="rId14"/>
    <p:sldId id="350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3171825"/>
            <a:ext cx="1052512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160780"/>
            <a:ext cx="10200685" cy="4037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9"/>
          <a:stretch>
            <a:fillRect/>
          </a:stretch>
        </p:blipFill>
        <p:spPr>
          <a:xfrm>
            <a:off x="3063875" y="5198110"/>
            <a:ext cx="5920740" cy="10433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124585"/>
            <a:ext cx="10272440" cy="40373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9"/>
          <a:stretch>
            <a:fillRect/>
          </a:stretch>
        </p:blipFill>
        <p:spPr>
          <a:xfrm>
            <a:off x="3063875" y="5198110"/>
            <a:ext cx="5920740" cy="10433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412875"/>
            <a:ext cx="10200685" cy="2912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9"/>
          <a:stretch>
            <a:fillRect/>
          </a:stretch>
        </p:blipFill>
        <p:spPr>
          <a:xfrm>
            <a:off x="3072130" y="4509135"/>
            <a:ext cx="5920740" cy="10433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4" b="34206"/>
          <a:stretch>
            <a:fillRect/>
          </a:stretch>
        </p:blipFill>
        <p:spPr>
          <a:xfrm>
            <a:off x="923925" y="1124585"/>
            <a:ext cx="10344785" cy="38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760" y="3218815"/>
            <a:ext cx="350456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8150" y="4241800"/>
            <a:ext cx="8870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9"/>
          <a:stretch>
            <a:fillRect/>
          </a:stretch>
        </p:blipFill>
        <p:spPr>
          <a:xfrm>
            <a:off x="3215640" y="5085080"/>
            <a:ext cx="5920740" cy="104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7" t="68726" r="8315" b="-476"/>
          <a:stretch>
            <a:fillRect/>
          </a:stretch>
        </p:blipFill>
        <p:spPr>
          <a:xfrm>
            <a:off x="1415415" y="1701165"/>
            <a:ext cx="9577070" cy="18630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97470" y="1593850"/>
            <a:ext cx="314896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1740" y="2638425"/>
            <a:ext cx="117348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9"/>
          <a:stretch>
            <a:fillRect/>
          </a:stretch>
        </p:blipFill>
        <p:spPr>
          <a:xfrm>
            <a:off x="3251835" y="3789680"/>
            <a:ext cx="5920740" cy="104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124585"/>
            <a:ext cx="10344830" cy="3922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1612" y="3395600"/>
            <a:ext cx="1199697" cy="42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1015" y="4250055"/>
            <a:ext cx="29425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9"/>
          <a:stretch>
            <a:fillRect/>
          </a:stretch>
        </p:blipFill>
        <p:spPr>
          <a:xfrm>
            <a:off x="3215640" y="5229225"/>
            <a:ext cx="5920740" cy="104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196975"/>
            <a:ext cx="10200685" cy="3576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9"/>
          <a:stretch>
            <a:fillRect/>
          </a:stretch>
        </p:blipFill>
        <p:spPr>
          <a:xfrm>
            <a:off x="3072130" y="5300980"/>
            <a:ext cx="5920740" cy="104330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6816090" y="1341120"/>
            <a:ext cx="35947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57555" y="2369820"/>
            <a:ext cx="10737850" cy="15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81405" y="4191000"/>
            <a:ext cx="1000125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 b="52345"/>
          <a:stretch>
            <a:fillRect/>
          </a:stretch>
        </p:blipFill>
        <p:spPr>
          <a:xfrm>
            <a:off x="695325" y="1917065"/>
            <a:ext cx="10992485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51354" r="2425"/>
          <a:stretch>
            <a:fillRect/>
          </a:stretch>
        </p:blipFill>
        <p:spPr>
          <a:xfrm>
            <a:off x="767715" y="1917065"/>
            <a:ext cx="10513060" cy="28397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2204720"/>
            <a:ext cx="10344830" cy="19024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" r="8202"/>
          <a:stretch>
            <a:fillRect/>
          </a:stretch>
        </p:blipFill>
        <p:spPr>
          <a:xfrm>
            <a:off x="1271905" y="764540"/>
            <a:ext cx="9984740" cy="56076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5"/>
          <a:stretch>
            <a:fillRect/>
          </a:stretch>
        </p:blipFill>
        <p:spPr>
          <a:xfrm>
            <a:off x="1320165" y="908685"/>
            <a:ext cx="9552350" cy="586803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7824470" y="908685"/>
            <a:ext cx="327406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85875" y="2388235"/>
            <a:ext cx="39249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231765" y="1948180"/>
            <a:ext cx="5163820" cy="138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285875" y="3704590"/>
            <a:ext cx="262445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11225" y="5266690"/>
            <a:ext cx="10602595" cy="135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124585"/>
            <a:ext cx="10416585" cy="55029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3760" y="2205990"/>
            <a:ext cx="10769600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13410" y="5044440"/>
            <a:ext cx="11140440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3760" y="4120515"/>
            <a:ext cx="936815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3" b="59746"/>
          <a:stretch>
            <a:fillRect/>
          </a:stretch>
        </p:blipFill>
        <p:spPr>
          <a:xfrm>
            <a:off x="695325" y="1917065"/>
            <a:ext cx="10800000" cy="268061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" t="45406"/>
          <a:stretch>
            <a:fillRect/>
          </a:stretch>
        </p:blipFill>
        <p:spPr>
          <a:xfrm>
            <a:off x="1127760" y="1557020"/>
            <a:ext cx="10295890" cy="34639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2024-12-18T15:06:30Z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