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2"/>
        <p:guide pos="3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3119120"/>
            <a:ext cx="116395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839515" y="1196975"/>
            <a:ext cx="11076260" cy="530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1235755" y="548640"/>
            <a:ext cx="11076260" cy="57626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4435" y="2600960"/>
            <a:ext cx="917067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24050" y="3648710"/>
            <a:ext cx="226631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876425" y="4643755"/>
            <a:ext cx="1015428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24050" y="5586730"/>
            <a:ext cx="439229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 r="4329"/>
          <a:stretch>
            <a:fillRect/>
          </a:stretch>
        </p:blipFill>
        <p:spPr>
          <a:xfrm>
            <a:off x="551815" y="1224280"/>
            <a:ext cx="10657160" cy="387921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62660" y="2461260"/>
            <a:ext cx="773811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760691" y="2471774"/>
            <a:ext cx="2266095" cy="54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11910" y="3416300"/>
            <a:ext cx="778129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12141" y="4359629"/>
            <a:ext cx="2266095" cy="54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719830" y="4297045"/>
            <a:ext cx="537337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67715" y="1988820"/>
            <a:ext cx="10776630" cy="2690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91995" y="1341120"/>
            <a:ext cx="8256315" cy="4075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53110" y="2204720"/>
            <a:ext cx="10704875" cy="2578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343660" y="1224280"/>
            <a:ext cx="9408840" cy="53251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76655" y="2976880"/>
            <a:ext cx="322770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059815" y="3919855"/>
            <a:ext cx="7649845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313180" y="5406390"/>
            <a:ext cx="4926965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7" grpId="0" bldLvl="0" animBg="1"/>
      <p:bldP spid="4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2024-12-19T11:36:52Z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