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82" r:id="rId28"/>
    <p:sldId id="329" r:id="rId29"/>
    <p:sldId id="328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tags" Target="../tags/tag3.xml"/><Relationship Id="rId2" Type="http://schemas.openxmlformats.org/officeDocument/2006/relationships/image" Target="../media/image30.png"/><Relationship Id="rId1" Type="http://schemas.openxmlformats.org/officeDocument/2006/relationships/tags" Target="../tags/tag2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tags" Target="../tags/tag5.xml"/><Relationship Id="rId2" Type="http://schemas.openxmlformats.org/officeDocument/2006/relationships/image" Target="../media/image32.png"/><Relationship Id="rId1" Type="http://schemas.openxmlformats.org/officeDocument/2006/relationships/tags" Target="../tags/tag4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tags" Target="../tags/tag7.xml"/><Relationship Id="rId2" Type="http://schemas.openxmlformats.org/officeDocument/2006/relationships/image" Target="../media/image33.png"/><Relationship Id="rId1" Type="http://schemas.openxmlformats.org/officeDocument/2006/relationships/tags" Target="../tags/tag6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tags" Target="../tags/tag10.xml"/><Relationship Id="rId4" Type="http://schemas.openxmlformats.org/officeDocument/2006/relationships/image" Target="../media/image35.png"/><Relationship Id="rId3" Type="http://schemas.openxmlformats.org/officeDocument/2006/relationships/tags" Target="../tags/tag9.xml"/><Relationship Id="rId2" Type="http://schemas.openxmlformats.org/officeDocument/2006/relationships/image" Target="../media/image34.png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6695" y="3067050"/>
            <a:ext cx="66579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979930"/>
            <a:ext cx="10632485" cy="28981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985"/>
            <a:ext cx="11340000" cy="3901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7778" y="2791828"/>
            <a:ext cx="428463" cy="4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10202545" cy="616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1435" y="1628775"/>
            <a:ext cx="79629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750"/>
            <a:ext cx="1051458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82897" y="2291009"/>
            <a:ext cx="397276" cy="37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60" y="1196340"/>
            <a:ext cx="10949940" cy="5574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4220845"/>
            <a:ext cx="85915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860" y="5012690"/>
            <a:ext cx="552513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985"/>
            <a:ext cx="11340000" cy="390145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556385"/>
            <a:ext cx="10488975" cy="34588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671945" y="1628775"/>
            <a:ext cx="480123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3760" y="2632710"/>
            <a:ext cx="37973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6145" y="3500755"/>
            <a:ext cx="10271760" cy="169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95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005580"/>
            <a:ext cx="3272790" cy="23520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213485" y="836295"/>
            <a:ext cx="10560730" cy="5706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12734" y="1998260"/>
            <a:ext cx="2532695" cy="523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8150" y="2989027"/>
            <a:ext cx="828362" cy="4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93792" y="3998847"/>
            <a:ext cx="771234" cy="38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71285" y="4717415"/>
            <a:ext cx="535241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9132" y="5827955"/>
            <a:ext cx="1599596" cy="523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895"/>
            <a:ext cx="1030465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023745" y="3594735"/>
            <a:ext cx="467995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91360" y="4292600"/>
            <a:ext cx="6326505" cy="1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486775" y="3577590"/>
            <a:ext cx="3175635" cy="282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8970" y="5948680"/>
            <a:ext cx="467995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985"/>
            <a:ext cx="11340000" cy="35539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4352885"/>
            <a:ext cx="371335" cy="4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1572260" y="836295"/>
            <a:ext cx="9048160" cy="581279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308100" y="1910715"/>
            <a:ext cx="428244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34160" y="2745105"/>
            <a:ext cx="913447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72260" y="3860800"/>
            <a:ext cx="9489440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534160" y="5267325"/>
            <a:ext cx="431419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534129" y="6134367"/>
            <a:ext cx="2437481" cy="4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20" grpId="0" bldLvl="0" animBg="1"/>
      <p:bldP spid="28" grpId="0" bldLvl="0" animBg="1"/>
      <p:bldP spid="3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26962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9185" y="3933190"/>
            <a:ext cx="2373630" cy="28225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11225" y="1268730"/>
            <a:ext cx="10415950" cy="2707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3644900"/>
            <a:ext cx="2180590" cy="25933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838835" y="1412240"/>
            <a:ext cx="10415950" cy="373888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7607935" y="1556385"/>
            <a:ext cx="107315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4365" y="2594610"/>
            <a:ext cx="61455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84225" y="3472180"/>
            <a:ext cx="7381875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335280" y="1772285"/>
            <a:ext cx="10488340" cy="33242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060" y="2492375"/>
            <a:ext cx="2180590" cy="259334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5962650" y="1772285"/>
            <a:ext cx="471360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97180" y="2743200"/>
            <a:ext cx="22098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545080" y="2743200"/>
            <a:ext cx="565975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73050" y="3616325"/>
            <a:ext cx="257810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927350" y="3563620"/>
            <a:ext cx="381127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97180" y="4495800"/>
            <a:ext cx="25069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855595" y="4437380"/>
            <a:ext cx="335026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311900" y="4492625"/>
            <a:ext cx="304863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95"/>
          <a:stretch>
            <a:fillRect/>
          </a:stretch>
        </p:blipFill>
        <p:spPr>
          <a:xfrm>
            <a:off x="360045" y="1224280"/>
            <a:ext cx="11339830" cy="31409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21721" r="50570"/>
          <a:stretch>
            <a:fillRect/>
          </a:stretch>
        </p:blipFill>
        <p:spPr>
          <a:xfrm>
            <a:off x="4727575" y="4293235"/>
            <a:ext cx="2807970" cy="2334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 descr="7b0a202020202266696c746572223a202230220a7d0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8" t="62549"/>
          <a:stretch>
            <a:fillRect/>
          </a:stretch>
        </p:blipFill>
        <p:spPr>
          <a:xfrm>
            <a:off x="838880" y="1484910"/>
            <a:ext cx="10500950" cy="1966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5471" y="2651155"/>
            <a:ext cx="1009268" cy="4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21721" r="50570"/>
          <a:stretch>
            <a:fillRect/>
          </a:stretch>
        </p:blipFill>
        <p:spPr>
          <a:xfrm>
            <a:off x="4727575" y="3860800"/>
            <a:ext cx="2807970" cy="2334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767080" y="1340485"/>
            <a:ext cx="10560095" cy="27470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21721" r="50570"/>
          <a:stretch>
            <a:fillRect/>
          </a:stretch>
        </p:blipFill>
        <p:spPr>
          <a:xfrm>
            <a:off x="4727575" y="4149725"/>
            <a:ext cx="2807970" cy="23342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270" y="620395"/>
            <a:ext cx="10272440" cy="37890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-21" r="-134"/>
          <a:stretch>
            <a:fillRect/>
          </a:stretch>
        </p:blipFill>
        <p:spPr>
          <a:xfrm>
            <a:off x="4079240" y="3644900"/>
            <a:ext cx="5688330" cy="298259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2"/>
          <a:stretch>
            <a:fillRect/>
          </a:stretch>
        </p:blipFill>
        <p:spPr>
          <a:xfrm>
            <a:off x="1415415" y="764540"/>
            <a:ext cx="8904015" cy="5868035"/>
          </a:xfrm>
          <a:prstGeom prst="rect">
            <a:avLst/>
          </a:prstGeom>
        </p:spPr>
      </p:pic>
      <p:sp useBgFill="1">
        <p:nvSpPr>
          <p:cNvPr id="63" name="矩形 62"/>
          <p:cNvSpPr/>
          <p:nvPr/>
        </p:nvSpPr>
        <p:spPr bwMode="white">
          <a:xfrm>
            <a:off x="1495425" y="6166485"/>
            <a:ext cx="439991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05"/>
          <a:stretch>
            <a:fillRect/>
          </a:stretch>
        </p:blipFill>
        <p:spPr>
          <a:xfrm>
            <a:off x="8399780" y="2060575"/>
            <a:ext cx="2997835" cy="2710180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21721" r="50570"/>
          <a:stretch>
            <a:fillRect/>
          </a:stretch>
        </p:blipFill>
        <p:spPr>
          <a:xfrm>
            <a:off x="8420100" y="2113280"/>
            <a:ext cx="3024505" cy="2514600"/>
          </a:xfrm>
          <a:prstGeom prst="rect">
            <a:avLst/>
          </a:prstGeom>
        </p:spPr>
      </p:pic>
      <p:sp useBgFill="1">
        <p:nvSpPr>
          <p:cNvPr id="66" name="矩形 65"/>
          <p:cNvSpPr/>
          <p:nvPr/>
        </p:nvSpPr>
        <p:spPr bwMode="white">
          <a:xfrm>
            <a:off x="6455410" y="901065"/>
            <a:ext cx="18605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8399780" y="908685"/>
            <a:ext cx="18605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1415415" y="1562100"/>
            <a:ext cx="383984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5255260" y="1567180"/>
            <a:ext cx="339153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white">
          <a:xfrm>
            <a:off x="1558925" y="2402840"/>
            <a:ext cx="201168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white">
          <a:xfrm>
            <a:off x="3662680" y="2405380"/>
            <a:ext cx="388112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white">
          <a:xfrm>
            <a:off x="1340485" y="3074670"/>
            <a:ext cx="39763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white">
          <a:xfrm>
            <a:off x="5392420" y="3164205"/>
            <a:ext cx="196151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white">
          <a:xfrm>
            <a:off x="1487170" y="3860800"/>
            <a:ext cx="296735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white">
          <a:xfrm>
            <a:off x="4512310" y="3860800"/>
            <a:ext cx="321373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white">
          <a:xfrm>
            <a:off x="1494790" y="4648835"/>
            <a:ext cx="532511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white">
          <a:xfrm>
            <a:off x="1527810" y="5407660"/>
            <a:ext cx="399669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340485"/>
            <a:ext cx="10632485" cy="47256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985"/>
            <a:ext cx="11340000" cy="38117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9"/>
          <a:stretch>
            <a:fillRect/>
          </a:stretch>
        </p:blipFill>
        <p:spPr>
          <a:xfrm>
            <a:off x="1487805" y="692150"/>
            <a:ext cx="9073560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066280" y="908685"/>
            <a:ext cx="354838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6055" y="2410460"/>
            <a:ext cx="570103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3420" y="3119755"/>
            <a:ext cx="745807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56055" y="3881755"/>
            <a:ext cx="9157970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88085" y="5360670"/>
            <a:ext cx="597471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71220" y="6096000"/>
            <a:ext cx="423735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1561465"/>
            <a:ext cx="354838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3" grpId="0" bldLvl="0" animBg="1"/>
      <p:bldP spid="15" grpId="0" bldLvl="0" animBg="1"/>
      <p:bldP spid="19" grpId="0" bldLvl="0" animBg="1"/>
      <p:bldP spid="21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596810"/>
            <a:ext cx="380856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839470" y="1557020"/>
            <a:ext cx="10657250" cy="37445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27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1075" y="3233420"/>
            <a:ext cx="713168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65200" y="4221480"/>
            <a:ext cx="10128930" cy="19621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30955" y="5233670"/>
            <a:ext cx="629920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5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645659"/>
            <a:ext cx="371335" cy="40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picid" val="{d6e031c6-f69b-4a85-a17e-338845cdbaf2}"/>
</p:tagLst>
</file>

<file path=ppt/tags/tag10.xml><?xml version="1.0" encoding="utf-8"?>
<p:tagLst xmlns:p="http://schemas.openxmlformats.org/presentationml/2006/main">
  <p:tag name="picid" val="{d6e031c6-f69b-4a85-a17e-338845cdbaf2}"/>
</p:tagLst>
</file>

<file path=ppt/tags/tag11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picid" val="{7d71b163-74c9-4c3c-9b75-1c433e430143}"/>
</p:tagLst>
</file>

<file path=ppt/tags/tag3.xml><?xml version="1.0" encoding="utf-8"?>
<p:tagLst xmlns:p="http://schemas.openxmlformats.org/presentationml/2006/main">
  <p:tag name="picid" val="{d6e031c6-f69b-4a85-a17e-338845cdbaf2}"/>
</p:tagLst>
</file>

<file path=ppt/tags/tag4.xml><?xml version="1.0" encoding="utf-8"?>
<p:tagLst xmlns:p="http://schemas.openxmlformats.org/presentationml/2006/main">
  <p:tag name="picid" val="{b9114421-dd76-438e-860f-184eeff3d95f}"/>
</p:tagLst>
</file>

<file path=ppt/tags/tag5.xml><?xml version="1.0" encoding="utf-8"?>
<p:tagLst xmlns:p="http://schemas.openxmlformats.org/presentationml/2006/main">
  <p:tag name="picid" val="{d6e031c6-f69b-4a85-a17e-338845cdbaf2}"/>
</p:tagLst>
</file>

<file path=ppt/tags/tag6.xml><?xml version="1.0" encoding="utf-8"?>
<p:tagLst xmlns:p="http://schemas.openxmlformats.org/presentationml/2006/main">
  <p:tag name="picid" val="{eea3833b-b40d-4bdd-b20b-08eab56153a8}"/>
</p:tagLst>
</file>

<file path=ppt/tags/tag7.xml><?xml version="1.0" encoding="utf-8"?>
<p:tagLst xmlns:p="http://schemas.openxmlformats.org/presentationml/2006/main">
  <p:tag name="picid" val="{d6e031c6-f69b-4a85-a17e-338845cdbaf2}"/>
</p:tagLst>
</file>

<file path=ppt/tags/tag8.xml><?xml version="1.0" encoding="utf-8"?>
<p:tagLst xmlns:p="http://schemas.openxmlformats.org/presentationml/2006/main">
  <p:tag name="picid" val="{97995f17-d92e-4434-af5c-4e0066d4cca0}"/>
</p:tagLst>
</file>

<file path=ppt/tags/tag9.xml><?xml version="1.0" encoding="utf-8"?>
<p:tagLst xmlns:p="http://schemas.openxmlformats.org/presentationml/2006/main">
  <p:tag name="picid" val="{f21ee4b5-32f4-465e-af6f-f091cb3093b2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2024-12-19T10:53:47Z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