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3004820"/>
            <a:ext cx="56102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06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03780"/>
            <a:ext cx="50234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3530" y="3307715"/>
            <a:ext cx="87763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76090"/>
            <a:ext cx="35972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50485"/>
            <a:ext cx="8449310" cy="159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221480"/>
            <a:ext cx="692721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221480"/>
            <a:ext cx="692721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75" y="1008100"/>
            <a:ext cx="11340000" cy="42375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33005" y="1331595"/>
            <a:ext cx="25990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4270" y="2353310"/>
            <a:ext cx="92214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3310" y="3295015"/>
            <a:ext cx="56876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99871" y="4407685"/>
            <a:ext cx="1094962" cy="4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5112385"/>
            <a:ext cx="5017770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10485120" cy="4552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4797425"/>
            <a:ext cx="5620385" cy="18751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086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3446780"/>
            <a:ext cx="63334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86715" y="4293870"/>
            <a:ext cx="74434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335905"/>
            <a:ext cx="84816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528300" cy="3712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80325" y="4077335"/>
            <a:ext cx="262128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725035"/>
            <a:ext cx="1887220" cy="192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0730865" cy="47440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869180"/>
            <a:ext cx="1887220" cy="19278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47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75920" y="3315335"/>
            <a:ext cx="5720715" cy="155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680" y="5071110"/>
            <a:ext cx="776795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4645" y="6027420"/>
            <a:ext cx="77933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485265"/>
            <a:ext cx="3100705" cy="316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5" grpId="0" bldLvl="0" animBg="1"/>
      <p:bldP spid="4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15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98065"/>
            <a:ext cx="80181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52775"/>
            <a:ext cx="77419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29405"/>
            <a:ext cx="44989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310" y="5001895"/>
            <a:ext cx="86842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1306830"/>
            <a:ext cx="2763520" cy="28225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080" y="1268730"/>
            <a:ext cx="2799715" cy="286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0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03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152775"/>
            <a:ext cx="410210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46665" cy="4331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10128250" y="4077335"/>
            <a:ext cx="1746885" cy="2280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9"/>
          <a:stretch>
            <a:fillRect/>
          </a:stretch>
        </p:blipFill>
        <p:spPr>
          <a:xfrm>
            <a:off x="3215640" y="4149090"/>
            <a:ext cx="5824220" cy="2546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47040" y="2227580"/>
            <a:ext cx="39484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169285"/>
            <a:ext cx="9010650" cy="15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