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124200"/>
            <a:ext cx="11374755" cy="5753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71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5"/>
          <a:stretch>
            <a:fillRect/>
          </a:stretch>
        </p:blipFill>
        <p:spPr>
          <a:xfrm>
            <a:off x="3591560" y="3501390"/>
            <a:ext cx="4895850" cy="10045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93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5"/>
          <a:stretch>
            <a:fillRect/>
          </a:stretch>
        </p:blipFill>
        <p:spPr>
          <a:xfrm>
            <a:off x="3791585" y="5733415"/>
            <a:ext cx="4718685" cy="9683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613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55295" y="3322955"/>
            <a:ext cx="84042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229735"/>
            <a:ext cx="76225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44170" y="5088890"/>
            <a:ext cx="272986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4" grpId="0" bldLvl="0" animBg="1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852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80035" y="2336800"/>
            <a:ext cx="4770755" cy="130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4049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60680" y="3258820"/>
            <a:ext cx="796861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0045" y="4220845"/>
            <a:ext cx="511302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79730" y="5260340"/>
            <a:ext cx="344551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bldLvl="0" animBg="1"/>
      <p:bldP spid="2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64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929252"/>
            <a:ext cx="6008010" cy="4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21735"/>
            <a:ext cx="734949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310" y="4786630"/>
            <a:ext cx="6532245" cy="11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51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52000" y="3428365"/>
            <a:ext cx="88646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644798"/>
            <a:ext cx="371335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534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62030" cy="5664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7780" y="1370965"/>
            <a:ext cx="389064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463290"/>
            <a:ext cx="5293360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782820"/>
            <a:ext cx="707263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753100"/>
            <a:ext cx="590677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183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31085"/>
            <a:ext cx="516001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91205"/>
            <a:ext cx="4614545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224280"/>
            <a:ext cx="10917555" cy="5593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00720" y="5120640"/>
            <a:ext cx="127508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74875" y="5973445"/>
            <a:ext cx="85788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9870" y="6089650"/>
            <a:ext cx="80962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5"/>
          <a:stretch>
            <a:fillRect/>
          </a:stretch>
        </p:blipFill>
        <p:spPr>
          <a:xfrm>
            <a:off x="4439920" y="2277110"/>
            <a:ext cx="3623945" cy="743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5"/>
          <a:stretch>
            <a:fillRect/>
          </a:stretch>
        </p:blipFill>
        <p:spPr>
          <a:xfrm>
            <a:off x="7320280" y="5301615"/>
            <a:ext cx="3623945" cy="7435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2025-01-09T04:18:26Z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