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7490" y="2493010"/>
            <a:ext cx="6518910" cy="842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3933190"/>
            <a:ext cx="7362825" cy="5321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908685"/>
            <a:ext cx="10220960" cy="3253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18844"/>
          <a:stretch>
            <a:fillRect/>
          </a:stretch>
        </p:blipFill>
        <p:spPr>
          <a:xfrm>
            <a:off x="1271270" y="4221480"/>
            <a:ext cx="3021569" cy="2630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3170" y="4437380"/>
            <a:ext cx="318008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170" y="5335905"/>
            <a:ext cx="195199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170" y="6165215"/>
            <a:ext cx="14090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9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4375" y="2493645"/>
            <a:ext cx="2799080" cy="161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50640" y="4665980"/>
            <a:ext cx="20408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2595823"/>
            <a:ext cx="314206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615164"/>
            <a:ext cx="1332997" cy="4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11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414605"/>
            <a:ext cx="437984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838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3274" y="6199496"/>
            <a:ext cx="561763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195" y="6101715"/>
            <a:ext cx="8642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886190" cy="1165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00325"/>
            <a:ext cx="11340000" cy="45472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634941"/>
            <a:ext cx="437984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2740440"/>
            <a:ext cx="695062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730" y="2740440"/>
            <a:ext cx="685541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591" y="2740440"/>
            <a:ext cx="285642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853" y="2740440"/>
            <a:ext cx="285642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2115" y="2740440"/>
            <a:ext cx="285642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0856" y="2740440"/>
            <a:ext cx="285642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33904" y="2740440"/>
            <a:ext cx="495113" cy="34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6775" y="3722788"/>
            <a:ext cx="685541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83173" y="3722788"/>
            <a:ext cx="1180654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24985" y="3627755"/>
            <a:ext cx="89281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06297" y="3722788"/>
            <a:ext cx="780755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82115" y="3722788"/>
            <a:ext cx="285642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53299" y="3722788"/>
            <a:ext cx="780755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33904" y="3722788"/>
            <a:ext cx="504634" cy="3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523999"/>
            <a:ext cx="2999244" cy="130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9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261360"/>
            <a:ext cx="6402070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923155"/>
            <a:ext cx="10069830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820" y="1438275"/>
            <a:ext cx="109474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0935" y="2359660"/>
            <a:ext cx="197929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075" y="3471785"/>
            <a:ext cx="342770" cy="3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6675" y="4433761"/>
            <a:ext cx="314206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281680"/>
            <a:ext cx="883539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2260" y="3501390"/>
            <a:ext cx="1699895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5420" y="4902200"/>
            <a:ext cx="9858375" cy="1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9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500411"/>
            <a:ext cx="342770" cy="3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2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7140" y="2569845"/>
            <a:ext cx="929640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6171" y="2865493"/>
            <a:ext cx="304685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9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502845"/>
            <a:ext cx="380856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19343"/>
            <a:ext cx="371334" cy="4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296645"/>
            <a:ext cx="371334" cy="41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r="30149"/>
          <a:stretch>
            <a:fillRect/>
          </a:stretch>
        </p:blipFill>
        <p:spPr>
          <a:xfrm>
            <a:off x="3790950" y="4509135"/>
            <a:ext cx="2448515" cy="19367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4"/>
          <a:stretch>
            <a:fillRect/>
          </a:stretch>
        </p:blipFill>
        <p:spPr>
          <a:xfrm>
            <a:off x="982980" y="4509135"/>
            <a:ext cx="2393360" cy="19367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r="29735"/>
          <a:stretch>
            <a:fillRect/>
          </a:stretch>
        </p:blipFill>
        <p:spPr>
          <a:xfrm>
            <a:off x="9444990" y="4509135"/>
            <a:ext cx="2447880" cy="18021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45"/>
          <a:stretch>
            <a:fillRect/>
          </a:stretch>
        </p:blipFill>
        <p:spPr>
          <a:xfrm>
            <a:off x="6654165" y="4509135"/>
            <a:ext cx="2376215" cy="180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