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3" r:id="rId5"/>
    <p:sldId id="352" r:id="rId6"/>
    <p:sldId id="351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0410" y="2204720"/>
            <a:ext cx="8171180" cy="25476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306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673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247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37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02418" y="2348012"/>
            <a:ext cx="2751687" cy="514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73853" y="3357718"/>
            <a:ext cx="533198" cy="381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31135" y="4137025"/>
            <a:ext cx="843915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59410" y="5091430"/>
            <a:ext cx="335216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1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178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191385"/>
            <a:ext cx="7075170" cy="80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75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9345" y="4505146"/>
            <a:ext cx="437984" cy="391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12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3054274"/>
            <a:ext cx="380856" cy="390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16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29722" y="4438793"/>
            <a:ext cx="1180654" cy="410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5301615"/>
            <a:ext cx="7181215" cy="1272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72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56675" y="4312920"/>
            <a:ext cx="170180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340840"/>
            <a:ext cx="11340000" cy="38230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3416935"/>
            <a:ext cx="7816215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8085" y="4437380"/>
            <a:ext cx="6933565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724" b="75558"/>
          <a:stretch>
            <a:fillRect/>
          </a:stretch>
        </p:blipFill>
        <p:spPr>
          <a:xfrm>
            <a:off x="1199515" y="5229225"/>
            <a:ext cx="4680630" cy="86451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127125" y="5445125"/>
            <a:ext cx="6933565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15"/>
          <a:stretch>
            <a:fillRect/>
          </a:stretch>
        </p:blipFill>
        <p:spPr>
          <a:xfrm>
            <a:off x="504190" y="2044700"/>
            <a:ext cx="10780395" cy="17875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21"/>
          <a:stretch>
            <a:fillRect/>
          </a:stretch>
        </p:blipFill>
        <p:spPr>
          <a:xfrm>
            <a:off x="1127125" y="3644900"/>
            <a:ext cx="10780395" cy="31680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51110" y="3848735"/>
            <a:ext cx="68961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808" b="61295"/>
          <a:stretch>
            <a:fillRect/>
          </a:stretch>
        </p:blipFill>
        <p:spPr>
          <a:xfrm>
            <a:off x="479425" y="1252855"/>
            <a:ext cx="3251200" cy="807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28" r="16396"/>
          <a:stretch>
            <a:fillRect/>
          </a:stretch>
        </p:blipFill>
        <p:spPr>
          <a:xfrm>
            <a:off x="479425" y="1557300"/>
            <a:ext cx="9480595" cy="2556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460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00355" y="2710180"/>
            <a:ext cx="8514715" cy="86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0045" y="3733165"/>
            <a:ext cx="6979285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59410" y="4727575"/>
            <a:ext cx="6669405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33" b="80548"/>
          <a:stretch>
            <a:fillRect/>
          </a:stretch>
        </p:blipFill>
        <p:spPr>
          <a:xfrm>
            <a:off x="407035" y="5589270"/>
            <a:ext cx="5904275" cy="79276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91135" y="5749925"/>
            <a:ext cx="6669405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4" grpId="0" bldLvl="0" animBg="1"/>
      <p:bldP spid="1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43" r="17667"/>
          <a:stretch>
            <a:fillRect/>
          </a:stretch>
        </p:blipFill>
        <p:spPr>
          <a:xfrm>
            <a:off x="551180" y="1197255"/>
            <a:ext cx="9336450" cy="323822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513080" y="2426335"/>
            <a:ext cx="9264015" cy="200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03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3764280"/>
            <a:ext cx="6691630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4890" y="4612005"/>
            <a:ext cx="542861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34" b="74935"/>
          <a:stretch>
            <a:fillRect/>
          </a:stretch>
        </p:blipFill>
        <p:spPr>
          <a:xfrm>
            <a:off x="1188085" y="5434330"/>
            <a:ext cx="6527845" cy="83721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055370" y="5589270"/>
            <a:ext cx="542861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65" r="29096"/>
          <a:stretch>
            <a:fillRect/>
          </a:stretch>
        </p:blipFill>
        <p:spPr>
          <a:xfrm>
            <a:off x="622935" y="1269010"/>
            <a:ext cx="8040415" cy="250289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584835" y="2255520"/>
            <a:ext cx="458279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84835" y="3203575"/>
            <a:ext cx="6511290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03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7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92090" y="4305935"/>
            <a:ext cx="110236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826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4075430"/>
            <a:ext cx="7527925" cy="1043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5422265"/>
            <a:ext cx="7211060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688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109470"/>
            <a:ext cx="641731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0045" y="3155950"/>
            <a:ext cx="4872355" cy="1021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534535"/>
            <a:ext cx="6323330" cy="117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35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94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67600" y="2343150"/>
            <a:ext cx="102298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7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3578035"/>
            <a:ext cx="380856" cy="400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30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553300"/>
            <a:ext cx="437984" cy="39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3141345"/>
            <a:ext cx="10249535" cy="3653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90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15530" y="2491105"/>
            <a:ext cx="186626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48890" y="3374390"/>
            <a:ext cx="1344930" cy="1271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88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3265805"/>
            <a:ext cx="606552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2020" y="4133850"/>
            <a:ext cx="607631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60120" y="4995545"/>
            <a:ext cx="4953635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98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871470"/>
            <a:ext cx="975995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702685"/>
            <a:ext cx="797687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586605"/>
            <a:ext cx="709549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5437505"/>
            <a:ext cx="653542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91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4084226"/>
            <a:ext cx="380856" cy="400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2025-01-09T06:10:51Z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