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2" r:id="rId9"/>
    <p:sldId id="329" r:id="rId10"/>
    <p:sldId id="328" r:id="rId11"/>
    <p:sldId id="327" r:id="rId12"/>
    <p:sldId id="337" r:id="rId13"/>
    <p:sldId id="334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3009900"/>
            <a:ext cx="87630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97180" y="2086610"/>
            <a:ext cx="5708650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5765" y="3754120"/>
            <a:ext cx="381952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97180" y="4634865"/>
            <a:ext cx="596201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06400" y="5901690"/>
            <a:ext cx="96367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9" grpId="0" bldLvl="0" animBg="1"/>
      <p:bldP spid="34" grpId="0" bldLvl="0" animBg="1"/>
      <p:bldP spid="4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97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r="10685"/>
          <a:stretch>
            <a:fillRect/>
          </a:stretch>
        </p:blipFill>
        <p:spPr>
          <a:xfrm>
            <a:off x="2664460" y="3429000"/>
            <a:ext cx="6863715" cy="25539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"/>
          <a:stretch>
            <a:fillRect/>
          </a:stretch>
        </p:blipFill>
        <p:spPr>
          <a:xfrm>
            <a:off x="623615" y="5949315"/>
            <a:ext cx="11123250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479470" y="1224280"/>
            <a:ext cx="11148650" cy="4182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9983" y="4729913"/>
            <a:ext cx="799798" cy="4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1224280"/>
            <a:ext cx="10920775" cy="516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360045" y="1224280"/>
            <a:ext cx="10056540" cy="3115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2500767"/>
            <a:ext cx="1133047" cy="5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385" y="3596500"/>
            <a:ext cx="561763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293235"/>
            <a:ext cx="2458085" cy="231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1"/>
          <a:stretch>
            <a:fillRect/>
          </a:stretch>
        </p:blipFill>
        <p:spPr>
          <a:xfrm>
            <a:off x="360045" y="2348230"/>
            <a:ext cx="11339830" cy="1871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983615" y="4293235"/>
            <a:ext cx="10944905" cy="2526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0673" y="5379713"/>
            <a:ext cx="342770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7" b="60858"/>
          <a:stretch>
            <a:fillRect/>
          </a:stretch>
        </p:blipFill>
        <p:spPr>
          <a:xfrm>
            <a:off x="407035" y="1268095"/>
            <a:ext cx="4954905" cy="11353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82" b="4657"/>
          <a:stretch>
            <a:fillRect/>
          </a:stretch>
        </p:blipFill>
        <p:spPr>
          <a:xfrm>
            <a:off x="9192260" y="1052830"/>
            <a:ext cx="2070100" cy="223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1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2217201"/>
            <a:ext cx="799798" cy="44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t="13036" r="15764" b="4892"/>
          <a:stretch>
            <a:fillRect/>
          </a:stretch>
        </p:blipFill>
        <p:spPr>
          <a:xfrm>
            <a:off x="4511675" y="3068955"/>
            <a:ext cx="3150235" cy="270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67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501390"/>
            <a:ext cx="3117850" cy="26873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6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53615"/>
            <a:ext cx="38766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50210"/>
            <a:ext cx="459168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828415"/>
            <a:ext cx="29178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50105"/>
            <a:ext cx="517525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4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454415"/>
            <a:ext cx="371335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076420"/>
            <a:ext cx="11340000" cy="18413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96058" y="5278542"/>
            <a:ext cx="885491" cy="40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96975"/>
            <a:ext cx="8288020" cy="1034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70" y="2060930"/>
            <a:ext cx="11340000" cy="24981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857" y="3157454"/>
            <a:ext cx="342770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76"/>
          <a:stretch>
            <a:fillRect/>
          </a:stretch>
        </p:blipFill>
        <p:spPr>
          <a:xfrm>
            <a:off x="4702810" y="4436745"/>
            <a:ext cx="2949575" cy="232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3234741"/>
            <a:ext cx="790277" cy="4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9" r="15131"/>
          <a:stretch>
            <a:fillRect/>
          </a:stretch>
        </p:blipFill>
        <p:spPr>
          <a:xfrm>
            <a:off x="4799965" y="3573145"/>
            <a:ext cx="2739390" cy="290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90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2960" y="3213100"/>
            <a:ext cx="2696845" cy="27825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2025-01-09T07:03:30Z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