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065" y="3141345"/>
            <a:ext cx="11152720" cy="5424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72038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11700" y="3235325"/>
            <a:ext cx="517334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1394" y="4199629"/>
            <a:ext cx="4446574" cy="51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09770" y="5163820"/>
            <a:ext cx="492315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11394" y="6119573"/>
            <a:ext cx="4419570" cy="52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236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20935" cy="55905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0045" y="2924810"/>
            <a:ext cx="2839085" cy="139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485" y="4532630"/>
            <a:ext cx="384873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4165" y="5314950"/>
            <a:ext cx="9950450" cy="140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363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568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481259" y="1500503"/>
            <a:ext cx="409420" cy="3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246630"/>
            <a:ext cx="6253480" cy="254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209540"/>
            <a:ext cx="674624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42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84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869565" y="2396490"/>
            <a:ext cx="29457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8765" y="3378200"/>
            <a:ext cx="5660390" cy="1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198745"/>
            <a:ext cx="88988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852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79355" cy="55702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3850" y="2085975"/>
            <a:ext cx="5474335" cy="225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9898" y="4724861"/>
            <a:ext cx="2496322" cy="130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850" y="6209665"/>
            <a:ext cx="477520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336405" y="1224280"/>
            <a:ext cx="93535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3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41355" cy="57061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5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8362" y="1557297"/>
            <a:ext cx="590327" cy="41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974" y="2576235"/>
            <a:ext cx="923576" cy="41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0140" y="3496945"/>
            <a:ext cx="93281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9168" y="4947409"/>
            <a:ext cx="599848" cy="41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2025-01-08T14:32:03Z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