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53" r:id="rId5"/>
    <p:sldId id="352" r:id="rId6"/>
    <p:sldId id="351" r:id="rId7"/>
    <p:sldId id="350" r:id="rId8"/>
    <p:sldId id="349" r:id="rId9"/>
    <p:sldId id="348" r:id="rId10"/>
    <p:sldId id="347" r:id="rId11"/>
    <p:sldId id="346" r:id="rId12"/>
    <p:sldId id="345" r:id="rId13"/>
    <p:sldId id="344" r:id="rId14"/>
    <p:sldId id="343" r:id="rId15"/>
    <p:sldId id="342" r:id="rId16"/>
    <p:sldId id="341" r:id="rId17"/>
    <p:sldId id="339" r:id="rId18"/>
    <p:sldId id="338" r:id="rId19"/>
    <p:sldId id="337" r:id="rId20"/>
    <p:sldId id="335" r:id="rId21"/>
    <p:sldId id="334" r:id="rId22"/>
    <p:sldId id="332" r:id="rId23"/>
    <p:sldId id="330" r:id="rId24"/>
    <p:sldId id="329" r:id="rId25"/>
    <p:sldId id="327" r:id="rId26"/>
    <p:sldId id="384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7125" y="3042920"/>
            <a:ext cx="4857750" cy="771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609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93047" y="3102893"/>
            <a:ext cx="199949" cy="381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715625" cy="56229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9470" y="3594735"/>
            <a:ext cx="5426710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8360" y="4465955"/>
            <a:ext cx="7106285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9470" y="5359400"/>
            <a:ext cx="5065395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95350" y="6247130"/>
            <a:ext cx="6048375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1133455" cy="56769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619375"/>
            <a:ext cx="8731250" cy="809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3524885"/>
            <a:ext cx="6644005" cy="765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4404360"/>
            <a:ext cx="6619240" cy="67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5314950"/>
            <a:ext cx="5812155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6204585"/>
            <a:ext cx="7092315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2" grpId="0" bldLvl="0" animBg="1"/>
      <p:bldP spid="16" grpId="0" bldLvl="0" animBg="1"/>
      <p:bldP spid="1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5599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3396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080770"/>
            <a:ext cx="10089515" cy="11582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2277110"/>
            <a:ext cx="10089515" cy="452056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60045" y="2204720"/>
            <a:ext cx="7146290" cy="1100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91135" y="3644900"/>
            <a:ext cx="7146290" cy="1997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3825" y="5807710"/>
            <a:ext cx="6925945" cy="934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96336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794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00503" y="4553202"/>
            <a:ext cx="342770" cy="391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04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669"/>
          <a:stretch>
            <a:fillRect/>
          </a:stretch>
        </p:blipFill>
        <p:spPr>
          <a:xfrm>
            <a:off x="4079875" y="5013325"/>
            <a:ext cx="3744595" cy="172339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3366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386965"/>
            <a:ext cx="664654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3349625"/>
            <a:ext cx="286512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59410" y="4302125"/>
            <a:ext cx="628523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5264785"/>
            <a:ext cx="853948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  <p:bldP spid="16" grpId="0" bldLvl="0" animBg="1"/>
      <p:bldP spid="1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6856095" cy="8997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1701165"/>
            <a:ext cx="8878570" cy="50761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746625" y="1701165"/>
            <a:ext cx="1216660" cy="423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47665" y="2204720"/>
            <a:ext cx="1216660" cy="402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12125" y="3357245"/>
            <a:ext cx="1216660" cy="402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12125" y="3839845"/>
            <a:ext cx="1216660" cy="394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b="1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12125" y="5157470"/>
            <a:ext cx="1823085" cy="394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3568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650230" y="3841115"/>
            <a:ext cx="518160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581245"/>
            <a:ext cx="11340000" cy="192555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481763" y="5896722"/>
            <a:ext cx="771234" cy="390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8108950" cy="10033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204440"/>
            <a:ext cx="11340000" cy="44630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54257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321945" y="3860800"/>
            <a:ext cx="2586355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14" y="4825626"/>
            <a:ext cx="5093954" cy="447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69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450" y="3933190"/>
            <a:ext cx="7590790" cy="287464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299"/>
          <a:stretch>
            <a:fillRect/>
          </a:stretch>
        </p:blipFill>
        <p:spPr>
          <a:xfrm>
            <a:off x="360045" y="1268730"/>
            <a:ext cx="11339830" cy="18449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78136" y="1478116"/>
            <a:ext cx="1104483" cy="400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59955" y="1268730"/>
            <a:ext cx="1204595" cy="71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20230" y="2390775"/>
            <a:ext cx="826770" cy="46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450" y="3357245"/>
            <a:ext cx="7590790" cy="28746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498"/>
          <a:stretch>
            <a:fillRect/>
          </a:stretch>
        </p:blipFill>
        <p:spPr>
          <a:xfrm>
            <a:off x="551180" y="1196975"/>
            <a:ext cx="10196830" cy="32721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830" y="4509135"/>
            <a:ext cx="5812155" cy="2201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328410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042660" y="3373120"/>
            <a:ext cx="2981960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1585" y="4149725"/>
            <a:ext cx="5812155" cy="2201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314940" cy="548957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3215" y="2844800"/>
            <a:ext cx="2508885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3215" y="3598545"/>
            <a:ext cx="9944100" cy="1540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3215" y="5386705"/>
            <a:ext cx="6760210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69875" y="6172835"/>
            <a:ext cx="6858635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4" grpId="0" bldLvl="0" animBg="1"/>
      <p:bldP spid="1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314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57430" y="4197267"/>
            <a:ext cx="380856" cy="400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3846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542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76473" y="3739421"/>
            <a:ext cx="342770" cy="390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332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43627" y="2566815"/>
            <a:ext cx="314205" cy="390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300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3596111"/>
            <a:ext cx="380856" cy="390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86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2520679"/>
            <a:ext cx="380856" cy="390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071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53249" y="3415445"/>
            <a:ext cx="323727" cy="400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2025-01-09T04:38:50Z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