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0" y="2688590"/>
            <a:ext cx="10273665" cy="1481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9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6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940810"/>
            <a:ext cx="544830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703445"/>
            <a:ext cx="4797425" cy="149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39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3350" y="2872105"/>
            <a:ext cx="5316220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9090" y="4185920"/>
            <a:ext cx="3051175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69806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2580" y="2472055"/>
            <a:ext cx="7419975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9075" y="3912235"/>
            <a:ext cx="305435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848860"/>
            <a:ext cx="281940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737225"/>
            <a:ext cx="3390265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19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7160" y="3247390"/>
            <a:ext cx="105410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1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811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260600"/>
            <a:ext cx="785241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079750"/>
            <a:ext cx="733107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72415" y="3899535"/>
            <a:ext cx="676211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762500"/>
            <a:ext cx="289433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  <p:bldP spid="24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26750" cy="57346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41730"/>
            <a:ext cx="10467975" cy="56489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3215" y="2087880"/>
            <a:ext cx="720661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5605" y="3226435"/>
            <a:ext cx="531304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745" y="4026535"/>
            <a:ext cx="624649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99720" y="4789170"/>
            <a:ext cx="686625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07340" y="5563235"/>
            <a:ext cx="595947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07340" y="6237605"/>
            <a:ext cx="47529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7" grpId="0" bldLvl="0" animBg="1"/>
      <p:bldP spid="21" grpId="0" bldLvl="0" animBg="1"/>
      <p:bldP spid="25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9871710" cy="56984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0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753" y="2359168"/>
            <a:ext cx="1951889" cy="47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16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2854029"/>
            <a:ext cx="7912292" cy="4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5570" y="3702685"/>
            <a:ext cx="5738495" cy="133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5465889"/>
            <a:ext cx="1675768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bldLvl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2025-01-09T06:34:09Z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