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8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3061970"/>
            <a:ext cx="97917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7"/>
          <a:stretch>
            <a:fillRect/>
          </a:stretch>
        </p:blipFill>
        <p:spPr>
          <a:xfrm>
            <a:off x="3863340" y="4869180"/>
            <a:ext cx="4392295" cy="17576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4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7"/>
          <a:stretch>
            <a:fillRect/>
          </a:stretch>
        </p:blipFill>
        <p:spPr>
          <a:xfrm>
            <a:off x="6887845" y="4797425"/>
            <a:ext cx="4392295" cy="1757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3" r="57038"/>
          <a:stretch>
            <a:fillRect/>
          </a:stretch>
        </p:blipFill>
        <p:spPr>
          <a:xfrm>
            <a:off x="8443595" y="4509135"/>
            <a:ext cx="3148330" cy="1826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3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1501775"/>
            <a:ext cx="74542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035" y="2679065"/>
            <a:ext cx="90455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5" r="56406" b="5266"/>
          <a:stretch>
            <a:fillRect/>
          </a:stretch>
        </p:blipFill>
        <p:spPr>
          <a:xfrm>
            <a:off x="4727575" y="4725035"/>
            <a:ext cx="294513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86381"/>
            <a:ext cx="380856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5" r="56406" b="5266"/>
          <a:stretch>
            <a:fillRect/>
          </a:stretch>
        </p:blipFill>
        <p:spPr>
          <a:xfrm>
            <a:off x="4428490" y="4526915"/>
            <a:ext cx="3244215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3573145"/>
            <a:ext cx="9536430" cy="32810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223645"/>
            <a:ext cx="9536430" cy="252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2710" y="2924810"/>
            <a:ext cx="4457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6198" r="11956" b="8309"/>
          <a:stretch>
            <a:fillRect/>
          </a:stretch>
        </p:blipFill>
        <p:spPr>
          <a:xfrm>
            <a:off x="7463790" y="3860800"/>
            <a:ext cx="3408680" cy="250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4"/>
          <a:stretch>
            <a:fillRect/>
          </a:stretch>
        </p:blipFill>
        <p:spPr>
          <a:xfrm>
            <a:off x="551815" y="1196975"/>
            <a:ext cx="11339830" cy="374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8720" y="4392930"/>
            <a:ext cx="47625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77335"/>
            <a:ext cx="2700655" cy="1826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62" r="18154"/>
          <a:stretch>
            <a:fillRect/>
          </a:stretch>
        </p:blipFill>
        <p:spPr>
          <a:xfrm>
            <a:off x="623570" y="5877205"/>
            <a:ext cx="9281205" cy="9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2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509135"/>
            <a:ext cx="2880995" cy="1948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98205" cy="117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205075"/>
            <a:ext cx="11340000" cy="317183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7"/>
          <a:stretch>
            <a:fillRect/>
          </a:stretch>
        </p:blipFill>
        <p:spPr>
          <a:xfrm>
            <a:off x="3719830" y="5013325"/>
            <a:ext cx="4392295" cy="175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897795"/>
            <a:ext cx="380856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7"/>
          <a:stretch>
            <a:fillRect/>
          </a:stretch>
        </p:blipFill>
        <p:spPr>
          <a:xfrm>
            <a:off x="5087620" y="4897755"/>
            <a:ext cx="4392295" cy="175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