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28645"/>
            <a:ext cx="11382375" cy="565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6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63140"/>
            <a:ext cx="6985000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89350"/>
            <a:ext cx="25342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74235"/>
            <a:ext cx="691578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26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16810"/>
            <a:ext cx="6725920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6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4330" cy="55175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580" y="2081530"/>
            <a:ext cx="7323455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580" y="3724275"/>
            <a:ext cx="820420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7485" y="4574540"/>
            <a:ext cx="577596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5445125"/>
            <a:ext cx="9607550" cy="129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55875"/>
            <a:ext cx="277749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665" y="3676650"/>
            <a:ext cx="781621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29760"/>
            <a:ext cx="6122267" cy="1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16910"/>
            <a:ext cx="56661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23055"/>
            <a:ext cx="745617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310" y="4953635"/>
            <a:ext cx="244030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52304"/>
            <a:ext cx="5941360" cy="130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37535"/>
            <a:ext cx="662178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05275"/>
            <a:ext cx="24561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09961"/>
            <a:ext cx="5950881" cy="1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73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6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186940"/>
            <a:ext cx="648398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28390"/>
            <a:ext cx="246189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31980"/>
            <a:ext cx="5941360" cy="130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