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8" r:id="rId5"/>
    <p:sldId id="357" r:id="rId6"/>
    <p:sldId id="355" r:id="rId7"/>
    <p:sldId id="354" r:id="rId8"/>
    <p:sldId id="353" r:id="rId9"/>
    <p:sldId id="352" r:id="rId10"/>
    <p:sldId id="351" r:id="rId11"/>
    <p:sldId id="347" r:id="rId12"/>
    <p:sldId id="346" r:id="rId13"/>
    <p:sldId id="344" r:id="rId14"/>
    <p:sldId id="343" r:id="rId15"/>
    <p:sldId id="342" r:id="rId16"/>
    <p:sldId id="341" r:id="rId17"/>
    <p:sldId id="339" r:id="rId18"/>
    <p:sldId id="338" r:id="rId19"/>
    <p:sldId id="333" r:id="rId20"/>
    <p:sldId id="331" r:id="rId21"/>
    <p:sldId id="330" r:id="rId22"/>
    <p:sldId id="329" r:id="rId23"/>
    <p:sldId id="328" r:id="rId24"/>
    <p:sldId id="336" r:id="rId25"/>
    <p:sldId id="334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3014345"/>
            <a:ext cx="64770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31" b="4961"/>
          <a:stretch>
            <a:fillRect/>
          </a:stretch>
        </p:blipFill>
        <p:spPr>
          <a:xfrm>
            <a:off x="4805680" y="4004945"/>
            <a:ext cx="2448560" cy="27368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3376901"/>
            <a:ext cx="342769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31" b="4961"/>
          <a:stretch>
            <a:fillRect/>
          </a:stretch>
        </p:blipFill>
        <p:spPr>
          <a:xfrm>
            <a:off x="9552305" y="3933190"/>
            <a:ext cx="2448560" cy="273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8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390" y="2407401"/>
            <a:ext cx="314206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4" t="19163" r="6871" b="4945"/>
          <a:stretch>
            <a:fillRect/>
          </a:stretch>
        </p:blipFill>
        <p:spPr>
          <a:xfrm>
            <a:off x="3575685" y="3132455"/>
            <a:ext cx="5240655" cy="2977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567098"/>
            <a:ext cx="352292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364990"/>
            <a:ext cx="406590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490458"/>
            <a:ext cx="428463" cy="39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21"/>
          <a:stretch>
            <a:fillRect/>
          </a:stretch>
        </p:blipFill>
        <p:spPr>
          <a:xfrm>
            <a:off x="9624060" y="4004945"/>
            <a:ext cx="1924050" cy="268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5743" y="4500006"/>
            <a:ext cx="561763" cy="39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t="39081" r="11317" b="5333"/>
          <a:stretch>
            <a:fillRect/>
          </a:stretch>
        </p:blipFill>
        <p:spPr>
          <a:xfrm>
            <a:off x="9048115" y="4293235"/>
            <a:ext cx="3051810" cy="214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10638155" cy="2875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924810"/>
            <a:ext cx="5325745" cy="20332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2"/>
          <a:stretch>
            <a:fillRect/>
          </a:stretch>
        </p:blipFill>
        <p:spPr>
          <a:xfrm>
            <a:off x="1487170" y="5067300"/>
            <a:ext cx="10638155" cy="1746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341120"/>
            <a:ext cx="11351495" cy="275367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4221480"/>
            <a:ext cx="5727700" cy="21869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78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395730"/>
            <a:ext cx="804545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309495"/>
            <a:ext cx="1050798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8" r="39892"/>
          <a:stretch>
            <a:fillRect/>
          </a:stretch>
        </p:blipFill>
        <p:spPr>
          <a:xfrm>
            <a:off x="3071495" y="3717290"/>
            <a:ext cx="5725795" cy="24720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9590" y="3828415"/>
            <a:ext cx="5720715" cy="221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991788"/>
            <a:ext cx="371335" cy="40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05"/>
          <a:stretch>
            <a:fillRect/>
          </a:stretch>
        </p:blipFill>
        <p:spPr>
          <a:xfrm>
            <a:off x="479425" y="2277390"/>
            <a:ext cx="11339830" cy="1742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149090"/>
            <a:ext cx="2255520" cy="2288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7" b="60153"/>
          <a:stretch>
            <a:fillRect/>
          </a:stretch>
        </p:blipFill>
        <p:spPr>
          <a:xfrm>
            <a:off x="487045" y="1351280"/>
            <a:ext cx="4131310" cy="94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149090"/>
            <a:ext cx="2255520" cy="22885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1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93620"/>
            <a:ext cx="4408170" cy="15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198620"/>
            <a:ext cx="24098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965" y="5063490"/>
            <a:ext cx="46056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8600" y="5952490"/>
            <a:ext cx="1074356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224280"/>
            <a:ext cx="10464165" cy="48177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95475" y="5336540"/>
            <a:ext cx="6578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" r="58002" b="6317"/>
          <a:stretch>
            <a:fillRect/>
          </a:stretch>
        </p:blipFill>
        <p:spPr>
          <a:xfrm>
            <a:off x="5015865" y="5008245"/>
            <a:ext cx="2053590" cy="1773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615" y="1224280"/>
            <a:ext cx="11076260" cy="3648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29269" y="4206089"/>
            <a:ext cx="609370" cy="4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r="6238" b="6576"/>
          <a:stretch>
            <a:fillRect/>
          </a:stretch>
        </p:blipFill>
        <p:spPr>
          <a:xfrm>
            <a:off x="4943475" y="4653280"/>
            <a:ext cx="2350135" cy="212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1224280"/>
            <a:ext cx="10920775" cy="3536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7415" y="4760595"/>
            <a:ext cx="2625090" cy="188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479425" y="1224280"/>
            <a:ext cx="10056540" cy="2694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004945"/>
            <a:ext cx="3013075" cy="216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551180" y="1224280"/>
            <a:ext cx="10128295" cy="48558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13080" y="3052445"/>
            <a:ext cx="407860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3080" y="3880485"/>
            <a:ext cx="596455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3080" y="4672330"/>
            <a:ext cx="1005967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5445125"/>
            <a:ext cx="1005967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7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73825"/>
            <a:ext cx="380856" cy="39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3" r="67945" b="6662"/>
          <a:stretch>
            <a:fillRect/>
          </a:stretch>
        </p:blipFill>
        <p:spPr>
          <a:xfrm>
            <a:off x="4727575" y="4725035"/>
            <a:ext cx="2273935" cy="2046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2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6926" y="2387227"/>
            <a:ext cx="609370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6268" r="24017" b="7055"/>
          <a:stretch>
            <a:fillRect/>
          </a:stretch>
        </p:blipFill>
        <p:spPr>
          <a:xfrm>
            <a:off x="4583430" y="3141345"/>
            <a:ext cx="3088640" cy="308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6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7535" y="4941570"/>
            <a:ext cx="3244850" cy="16567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89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4197985"/>
            <a:ext cx="829500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210175"/>
            <a:ext cx="33242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6093460"/>
            <a:ext cx="41567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83430" y="6068060"/>
            <a:ext cx="419354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8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052830"/>
            <a:ext cx="10092055" cy="3612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652645"/>
            <a:ext cx="2023745" cy="20237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16000"/>
            <a:ext cx="10639425" cy="901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951990"/>
            <a:ext cx="10639425" cy="25019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03"/>
          <a:stretch>
            <a:fillRect/>
          </a:stretch>
        </p:blipFill>
        <p:spPr>
          <a:xfrm>
            <a:off x="7896225" y="3789045"/>
            <a:ext cx="2880995" cy="29476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4453890"/>
            <a:ext cx="10639425" cy="8693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4488815"/>
            <a:ext cx="747712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225" y="3861435"/>
            <a:ext cx="2850515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2025-01-09T09:13:31Z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