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5" r:id="rId5"/>
    <p:sldId id="354" r:id="rId6"/>
    <p:sldId id="353" r:id="rId7"/>
    <p:sldId id="351" r:id="rId8"/>
    <p:sldId id="349" r:id="rId9"/>
    <p:sldId id="348" r:id="rId10"/>
    <p:sldId id="347" r:id="rId11"/>
    <p:sldId id="346" r:id="rId12"/>
    <p:sldId id="345" r:id="rId13"/>
    <p:sldId id="344" r:id="rId14"/>
    <p:sldId id="342" r:id="rId15"/>
    <p:sldId id="341" r:id="rId16"/>
    <p:sldId id="339" r:id="rId17"/>
    <p:sldId id="338" r:id="rId18"/>
    <p:sldId id="337" r:id="rId19"/>
    <p:sldId id="336" r:id="rId20"/>
    <p:sldId id="335" r:id="rId21"/>
    <p:sldId id="334" r:id="rId22"/>
    <p:sldId id="332" r:id="rId23"/>
    <p:sldId id="331" r:id="rId24"/>
    <p:sldId id="330" r:id="rId25"/>
    <p:sldId id="329" r:id="rId26"/>
    <p:sldId id="328" r:id="rId27"/>
    <p:sldId id="327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2825" y="2238375"/>
            <a:ext cx="5086350" cy="2381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534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7435" y="4149090"/>
            <a:ext cx="2437765" cy="240601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074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311400"/>
            <a:ext cx="618236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218180"/>
            <a:ext cx="7230745" cy="2666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7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59580" y="4174490"/>
            <a:ext cx="123825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438" b="4616"/>
          <a:stretch>
            <a:fillRect/>
          </a:stretch>
        </p:blipFill>
        <p:spPr>
          <a:xfrm>
            <a:off x="7103745" y="3933190"/>
            <a:ext cx="2117725" cy="2713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184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856990" y="3155950"/>
            <a:ext cx="298704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19" t="31397" r="14492" b="6135"/>
          <a:stretch>
            <a:fillRect/>
          </a:stretch>
        </p:blipFill>
        <p:spPr>
          <a:xfrm>
            <a:off x="4655820" y="4149090"/>
            <a:ext cx="2769235" cy="2552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635"/>
          <a:stretch>
            <a:fillRect/>
          </a:stretch>
        </p:blipFill>
        <p:spPr>
          <a:xfrm>
            <a:off x="551180" y="2099590"/>
            <a:ext cx="11339830" cy="18634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8" b="77713"/>
          <a:stretch>
            <a:fillRect/>
          </a:stretch>
        </p:blipFill>
        <p:spPr>
          <a:xfrm>
            <a:off x="1174750" y="3899535"/>
            <a:ext cx="10753770" cy="8257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81808" y="4165949"/>
            <a:ext cx="380856" cy="400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25" b="61112"/>
          <a:stretch>
            <a:fillRect/>
          </a:stretch>
        </p:blipFill>
        <p:spPr>
          <a:xfrm>
            <a:off x="551180" y="1196340"/>
            <a:ext cx="4161155" cy="90297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32" r="10734" b="5354"/>
          <a:stretch>
            <a:fillRect/>
          </a:stretch>
        </p:blipFill>
        <p:spPr>
          <a:xfrm>
            <a:off x="1343660" y="4566285"/>
            <a:ext cx="8428990" cy="2219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196975"/>
            <a:ext cx="10968355" cy="567436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223645"/>
            <a:ext cx="10788650" cy="56343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93580" y="2421890"/>
            <a:ext cx="68072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60" y="3501390"/>
            <a:ext cx="2274570" cy="2487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65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4510888"/>
            <a:ext cx="371335" cy="400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67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136"/>
          <a:stretch>
            <a:fillRect/>
          </a:stretch>
        </p:blipFill>
        <p:spPr>
          <a:xfrm>
            <a:off x="4655820" y="3284855"/>
            <a:ext cx="2500630" cy="318389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97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34861" y="1481529"/>
            <a:ext cx="561763" cy="47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16675" y="2454416"/>
            <a:ext cx="1085440" cy="47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00806" y="2454416"/>
            <a:ext cx="1114005" cy="51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59093" y="4400191"/>
            <a:ext cx="1180654" cy="467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136"/>
          <a:stretch>
            <a:fillRect/>
          </a:stretch>
        </p:blipFill>
        <p:spPr>
          <a:xfrm>
            <a:off x="6960235" y="4004945"/>
            <a:ext cx="2116455" cy="2694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32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2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06290" y="1360170"/>
            <a:ext cx="123380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92997" y="2444544"/>
            <a:ext cx="799798" cy="44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136"/>
          <a:stretch>
            <a:fillRect/>
          </a:stretch>
        </p:blipFill>
        <p:spPr>
          <a:xfrm>
            <a:off x="4727575" y="3284855"/>
            <a:ext cx="2500630" cy="3183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18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05495" y="3199130"/>
            <a:ext cx="123253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39899" y="4302038"/>
            <a:ext cx="780755" cy="447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 t="9759" r="24017" b="3363"/>
          <a:stretch>
            <a:fillRect/>
          </a:stretch>
        </p:blipFill>
        <p:spPr>
          <a:xfrm>
            <a:off x="6600190" y="4004945"/>
            <a:ext cx="2066925" cy="259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91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88085" y="3307715"/>
            <a:ext cx="6453505" cy="177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0200" y="3353435"/>
            <a:ext cx="3599815" cy="283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111865" cy="55562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3141345"/>
            <a:ext cx="3324225" cy="250761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108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55295" y="2425700"/>
            <a:ext cx="4866005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11150" y="3321685"/>
            <a:ext cx="5850890" cy="226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63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09"/>
          <a:stretch>
            <a:fillRect/>
          </a:stretch>
        </p:blipFill>
        <p:spPr>
          <a:xfrm>
            <a:off x="1991360" y="4293235"/>
            <a:ext cx="8209280" cy="2534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55" y="1310360"/>
            <a:ext cx="11340000" cy="26946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78687" y="1472229"/>
            <a:ext cx="590327" cy="533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09"/>
          <a:stretch>
            <a:fillRect/>
          </a:stretch>
        </p:blipFill>
        <p:spPr>
          <a:xfrm>
            <a:off x="1847215" y="4004945"/>
            <a:ext cx="8209280" cy="2534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0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0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395620"/>
            <a:ext cx="380856" cy="400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33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2672678"/>
            <a:ext cx="342770" cy="390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0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7128" y="3500196"/>
            <a:ext cx="342770" cy="400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94" b="7997"/>
          <a:stretch>
            <a:fillRect/>
          </a:stretch>
        </p:blipFill>
        <p:spPr>
          <a:xfrm>
            <a:off x="983615" y="4204970"/>
            <a:ext cx="10297160" cy="2520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774"/>
          <a:stretch>
            <a:fillRect/>
          </a:stretch>
        </p:blipFill>
        <p:spPr>
          <a:xfrm>
            <a:off x="360045" y="1224280"/>
            <a:ext cx="11339830" cy="2925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3619093"/>
            <a:ext cx="371335" cy="400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18"/>
          <a:stretch>
            <a:fillRect/>
          </a:stretch>
        </p:blipFill>
        <p:spPr>
          <a:xfrm>
            <a:off x="360045" y="5949595"/>
            <a:ext cx="11339830" cy="8544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06" r="65430" b="3858"/>
          <a:stretch>
            <a:fillRect/>
          </a:stretch>
        </p:blipFill>
        <p:spPr>
          <a:xfrm>
            <a:off x="5015865" y="3150235"/>
            <a:ext cx="2647950" cy="2799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6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16785" y="3142615"/>
            <a:ext cx="161544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8" t="5588" r="17035" b="4764"/>
          <a:stretch>
            <a:fillRect/>
          </a:stretch>
        </p:blipFill>
        <p:spPr>
          <a:xfrm>
            <a:off x="4799965" y="4004945"/>
            <a:ext cx="2631440" cy="2726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657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2800" y="1445260"/>
            <a:ext cx="212725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677" y="2445346"/>
            <a:ext cx="1133047" cy="467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34225" y="2376170"/>
            <a:ext cx="118237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96440" y="3289300"/>
            <a:ext cx="430530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8" t="5588" r="17035" b="4764"/>
          <a:stretch>
            <a:fillRect/>
          </a:stretch>
        </p:blipFill>
        <p:spPr>
          <a:xfrm>
            <a:off x="7777480" y="3644900"/>
            <a:ext cx="2631440" cy="2726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74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7435" y="4149090"/>
            <a:ext cx="2437765" cy="240601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2025-01-09T09:20:50Z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