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49" r:id="rId10"/>
    <p:sldId id="348" r:id="rId11"/>
    <p:sldId id="347" r:id="rId12"/>
    <p:sldId id="346" r:id="rId13"/>
    <p:sldId id="344" r:id="rId14"/>
    <p:sldId id="342" r:id="rId15"/>
    <p:sldId id="340" r:id="rId16"/>
    <p:sldId id="339" r:id="rId17"/>
    <p:sldId id="337" r:id="rId18"/>
    <p:sldId id="336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2204720"/>
            <a:ext cx="8395970" cy="724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573145"/>
            <a:ext cx="4413885" cy="1727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149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60"/>
          <a:stretch>
            <a:fillRect/>
          </a:stretch>
        </p:blipFill>
        <p:spPr>
          <a:xfrm>
            <a:off x="4799965" y="4050030"/>
            <a:ext cx="2447925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57926"/>
            <a:ext cx="342770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60"/>
          <a:stretch>
            <a:fillRect/>
          </a:stretch>
        </p:blipFill>
        <p:spPr>
          <a:xfrm>
            <a:off x="9336405" y="3717290"/>
            <a:ext cx="244792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5170" cy="1805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6373" r="19571" b="5364"/>
          <a:stretch>
            <a:fillRect/>
          </a:stretch>
        </p:blipFill>
        <p:spPr>
          <a:xfrm>
            <a:off x="10200640" y="3141345"/>
            <a:ext cx="1838325" cy="2615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068955"/>
            <a:ext cx="10885170" cy="2619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28175" y="3141980"/>
            <a:ext cx="51308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30741"/>
            <a:ext cx="371335" cy="41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>
            <a:fillRect/>
          </a:stretch>
        </p:blipFill>
        <p:spPr>
          <a:xfrm>
            <a:off x="1199515" y="4364990"/>
            <a:ext cx="9112885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49" b="6630"/>
          <a:stretch>
            <a:fillRect/>
          </a:stretch>
        </p:blipFill>
        <p:spPr>
          <a:xfrm>
            <a:off x="4583430" y="3861435"/>
            <a:ext cx="2808605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474965"/>
            <a:ext cx="390377" cy="39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49" b="6630"/>
          <a:stretch>
            <a:fillRect/>
          </a:stretch>
        </p:blipFill>
        <p:spPr>
          <a:xfrm>
            <a:off x="4583430" y="3861435"/>
            <a:ext cx="280860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5642" y="4256092"/>
            <a:ext cx="314205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 t="4147" r="17035" b="7178"/>
          <a:stretch>
            <a:fillRect/>
          </a:stretch>
        </p:blipFill>
        <p:spPr>
          <a:xfrm>
            <a:off x="9912350" y="4293235"/>
            <a:ext cx="2129790" cy="229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5"/>
          <a:stretch>
            <a:fillRect/>
          </a:stretch>
        </p:blipFill>
        <p:spPr>
          <a:xfrm>
            <a:off x="1847215" y="3980180"/>
            <a:ext cx="8784590" cy="26866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34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67755" y="1302385"/>
            <a:ext cx="130937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465" y="2111375"/>
            <a:ext cx="82962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5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856355" y="3213100"/>
            <a:ext cx="4478655" cy="2880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52435" cy="1016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40635"/>
            <a:ext cx="11340000" cy="2526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70" y="4261625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9"/>
          <a:stretch>
            <a:fillRect/>
          </a:stretch>
        </p:blipFill>
        <p:spPr>
          <a:xfrm>
            <a:off x="1919605" y="4364990"/>
            <a:ext cx="7920990" cy="227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2132965"/>
            <a:ext cx="10651490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04945"/>
            <a:ext cx="10651490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69185"/>
            <a:ext cx="42633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68980"/>
            <a:ext cx="39947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17340"/>
            <a:ext cx="45142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031105"/>
            <a:ext cx="83997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00715"/>
            <a:ext cx="380856" cy="39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5188691"/>
            <a:ext cx="7264836" cy="4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282389"/>
            <a:ext cx="437984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8010" y="1471930"/>
            <a:ext cx="79946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2221230"/>
            <a:ext cx="21634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060" y="2396436"/>
            <a:ext cx="485592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14010"/>
            <a:ext cx="380856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27"/>
          <a:stretch>
            <a:fillRect/>
          </a:stretch>
        </p:blipFill>
        <p:spPr>
          <a:xfrm>
            <a:off x="1055370" y="5949315"/>
            <a:ext cx="10225450" cy="814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32"/>
          <a:stretch>
            <a:fillRect/>
          </a:stretch>
        </p:blipFill>
        <p:spPr>
          <a:xfrm>
            <a:off x="5735955" y="3141345"/>
            <a:ext cx="2880360" cy="2793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2461801"/>
            <a:ext cx="790278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t="15569" r="8781" b="3819"/>
          <a:stretch>
            <a:fillRect/>
          </a:stretch>
        </p:blipFill>
        <p:spPr>
          <a:xfrm>
            <a:off x="4601845" y="3141345"/>
            <a:ext cx="298831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5306266"/>
            <a:ext cx="780755" cy="4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