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3009900"/>
            <a:ext cx="59245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9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80967"/>
            <a:ext cx="5893753" cy="4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62020"/>
            <a:ext cx="58458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32935"/>
            <a:ext cx="5894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967990"/>
            <a:ext cx="6656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930650"/>
            <a:ext cx="77158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902835"/>
            <a:ext cx="586168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5097145"/>
            <a:ext cx="8578215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540000"/>
            <a:ext cx="75304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320" y="3407410"/>
            <a:ext cx="34436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466018"/>
            <a:ext cx="2418438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9410" y="5357495"/>
            <a:ext cx="95656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80135"/>
            <a:ext cx="10427335" cy="2799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2935" y="3180715"/>
            <a:ext cx="6889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789045"/>
            <a:ext cx="7648575" cy="14897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228945"/>
            <a:ext cx="7600952" cy="163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53244"/>
            <a:ext cx="390377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62990"/>
            <a:ext cx="10687685" cy="3408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2955" y="3571240"/>
            <a:ext cx="7835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5"/>
          <a:stretch>
            <a:fillRect/>
          </a:stretch>
        </p:blipFill>
        <p:spPr>
          <a:xfrm>
            <a:off x="8832215" y="4581525"/>
            <a:ext cx="3004820" cy="12452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4725035"/>
            <a:ext cx="10687685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546715" cy="5761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7715" y="4276090"/>
            <a:ext cx="64071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3724117"/>
            <a:ext cx="1247304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014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293590"/>
            <a:ext cx="11340000" cy="1969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3589" y="5584333"/>
            <a:ext cx="1551989" cy="43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5229860"/>
            <a:ext cx="6650355" cy="128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2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2591119"/>
            <a:ext cx="1371083" cy="49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4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