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295" y="2995295"/>
            <a:ext cx="62007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4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95" y="3789045"/>
            <a:ext cx="5317490" cy="27012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126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193290"/>
            <a:ext cx="6933565" cy="155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244544"/>
            <a:ext cx="2665994" cy="139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6220" y="5967095"/>
            <a:ext cx="692213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1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3308985"/>
            <a:ext cx="10937875" cy="157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23595" y="5358765"/>
            <a:ext cx="8437245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3095625"/>
            <a:ext cx="4788535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657725"/>
            <a:ext cx="5773420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789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615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955925"/>
            <a:ext cx="7912735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451985"/>
            <a:ext cx="8302625" cy="1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407285" y="2332990"/>
            <a:ext cx="6474460" cy="207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49250" y="4476750"/>
            <a:ext cx="808799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96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0595" y="4370070"/>
            <a:ext cx="955294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7745" y="5370830"/>
            <a:ext cx="8193405" cy="1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0789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283845" y="3340735"/>
            <a:ext cx="91789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59410" y="4250690"/>
            <a:ext cx="1089152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5238115"/>
            <a:ext cx="52685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55295" y="6163310"/>
            <a:ext cx="919734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0" grpId="0" bldLvl="0" animBg="1"/>
      <p:bldP spid="36" grpId="0" bldLvl="0" animBg="1"/>
      <p:bldP spid="4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4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2619" y="2472982"/>
            <a:ext cx="323726" cy="4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2871" y="3493144"/>
            <a:ext cx="342770" cy="4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205" y="4149090"/>
            <a:ext cx="5317490" cy="270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2025-01-08T16:14:49Z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