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2970" y="3004820"/>
            <a:ext cx="53054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62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86330"/>
            <a:ext cx="9795510" cy="205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60"/>
          <a:stretch>
            <a:fillRect/>
          </a:stretch>
        </p:blipFill>
        <p:spPr>
          <a:xfrm>
            <a:off x="420370" y="1268730"/>
            <a:ext cx="11158951" cy="54256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064105"/>
            <a:ext cx="11340000" cy="4827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24" r="25787"/>
          <a:stretch>
            <a:fillRect/>
          </a:stretch>
        </p:blipFill>
        <p:spPr>
          <a:xfrm>
            <a:off x="47625" y="1224280"/>
            <a:ext cx="8424545" cy="8401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891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037840"/>
            <a:ext cx="8212455" cy="15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947285"/>
            <a:ext cx="11003915" cy="138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425582"/>
            <a:ext cx="6988715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12464"/>
            <a:ext cx="2456523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6550" y="4164965"/>
            <a:ext cx="404749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031105"/>
            <a:ext cx="54546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4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53119"/>
            <a:ext cx="380856" cy="39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10709910" cy="3583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7120" y="3883025"/>
            <a:ext cx="81089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581525"/>
            <a:ext cx="6280150" cy="219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341120"/>
            <a:ext cx="8998585" cy="3140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581245"/>
            <a:ext cx="11340000" cy="17683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19153"/>
            <a:ext cx="380856" cy="3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4410175"/>
            <a:ext cx="1294911" cy="47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4897755"/>
            <a:ext cx="874141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495" y="5896610"/>
            <a:ext cx="734314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69185"/>
            <a:ext cx="59563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28670"/>
            <a:ext cx="54889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232910"/>
            <a:ext cx="9496425" cy="18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882390"/>
            <a:ext cx="60915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777740"/>
            <a:ext cx="465010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2025-01-09T06:25:20Z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