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3081020"/>
            <a:ext cx="103346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8211" y="4600869"/>
            <a:ext cx="552241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011410" cy="3791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677410"/>
            <a:ext cx="10011410" cy="21805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79425" y="4677410"/>
            <a:ext cx="8902700" cy="215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98865" cy="1162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76830"/>
            <a:ext cx="11340000" cy="4463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752215"/>
            <a:ext cx="100514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60900"/>
            <a:ext cx="64376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609590"/>
            <a:ext cx="42284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04265"/>
            <a:ext cx="10010775" cy="28790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37945" y="1988820"/>
            <a:ext cx="25584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2564765"/>
            <a:ext cx="9959975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077335"/>
            <a:ext cx="10010775" cy="270065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4149090"/>
            <a:ext cx="995997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5589270"/>
            <a:ext cx="255841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6247130"/>
            <a:ext cx="85051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