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2995295"/>
            <a:ext cx="62865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27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3573145"/>
            <a:ext cx="2739390" cy="27368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92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" t="-757" r="50378" b="757"/>
          <a:stretch>
            <a:fillRect/>
          </a:stretch>
        </p:blipFill>
        <p:spPr>
          <a:xfrm>
            <a:off x="6167755" y="3213100"/>
            <a:ext cx="3326765" cy="34912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6"/>
          <a:stretch>
            <a:fillRect/>
          </a:stretch>
        </p:blipFill>
        <p:spPr>
          <a:xfrm>
            <a:off x="466090" y="3357245"/>
            <a:ext cx="4943520" cy="8356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7959" y="3654700"/>
            <a:ext cx="4627405" cy="46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357245"/>
            <a:ext cx="3302000" cy="329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8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3295650"/>
            <a:ext cx="869823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070" y="4367530"/>
            <a:ext cx="259270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484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494080"/>
            <a:ext cx="6303173" cy="144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42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93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540000"/>
            <a:ext cx="68541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6700" y="3475355"/>
            <a:ext cx="727265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532616"/>
            <a:ext cx="2418438" cy="45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1248390" cy="5683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9170" y="3262630"/>
            <a:ext cx="10702290" cy="157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695" y="5181600"/>
            <a:ext cx="819658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8695" y="6209665"/>
            <a:ext cx="864425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80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4437380"/>
            <a:ext cx="2796540" cy="19488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78936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05685"/>
            <a:ext cx="467106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9410" y="3269615"/>
            <a:ext cx="620395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303395"/>
            <a:ext cx="374586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11480" y="5227955"/>
            <a:ext cx="637794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45" y="6113780"/>
            <a:ext cx="1030224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2" grpId="0" bldLvl="0" animBg="1"/>
      <p:bldP spid="25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908685"/>
            <a:ext cx="10930890" cy="41598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4077335"/>
            <a:ext cx="2526030" cy="25234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2025-01-08T16:12:13Z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