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65" r:id="rId4"/>
    <p:sldId id="363" r:id="rId5"/>
    <p:sldId id="362" r:id="rId6"/>
    <p:sldId id="360" r:id="rId7"/>
    <p:sldId id="359" r:id="rId8"/>
    <p:sldId id="358" r:id="rId9"/>
    <p:sldId id="356" r:id="rId10"/>
    <p:sldId id="355" r:id="rId11"/>
    <p:sldId id="354" r:id="rId12"/>
    <p:sldId id="353" r:id="rId13"/>
    <p:sldId id="350" r:id="rId14"/>
    <p:sldId id="349" r:id="rId15"/>
    <p:sldId id="348" r:id="rId16"/>
    <p:sldId id="347" r:id="rId17"/>
    <p:sldId id="346" r:id="rId18"/>
    <p:sldId id="345" r:id="rId19"/>
    <p:sldId id="344" r:id="rId20"/>
    <p:sldId id="343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2999740" y="2997200"/>
            <a:ext cx="6096045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7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2824233"/>
            <a:ext cx="485591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8816" y="3510047"/>
            <a:ext cx="1009269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4195862"/>
            <a:ext cx="685541" cy="32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6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2040" y="2123652"/>
            <a:ext cx="257078" cy="30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6240"/>
            <a:ext cx="11340000" cy="1407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39865" y="3519805"/>
            <a:ext cx="38989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09"/>
          <a:stretch>
            <a:fillRect/>
          </a:stretch>
        </p:blipFill>
        <p:spPr>
          <a:xfrm>
            <a:off x="3288030" y="4076700"/>
            <a:ext cx="5544185" cy="2719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2972" y="2131686"/>
            <a:ext cx="457028" cy="30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5340" y="2781399"/>
            <a:ext cx="618891" cy="35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379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10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16199"/>
            <a:ext cx="5122518" cy="362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707005"/>
            <a:ext cx="742696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724676"/>
            <a:ext cx="1980453" cy="343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262755"/>
            <a:ext cx="256349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0" grpId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06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100" y="4220845"/>
            <a:ext cx="2718435" cy="22326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5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71370"/>
            <a:ext cx="729615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709545"/>
            <a:ext cx="468249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366369"/>
            <a:ext cx="6350780" cy="30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985276"/>
            <a:ext cx="4665491" cy="342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642269"/>
            <a:ext cx="3646700" cy="30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251655"/>
            <a:ext cx="3627657" cy="36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1412240"/>
            <a:ext cx="3037205" cy="2494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24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220845"/>
            <a:ext cx="2851785" cy="210248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31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60880"/>
            <a:ext cx="780224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652779"/>
            <a:ext cx="3075415" cy="361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322320"/>
            <a:ext cx="623824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357790"/>
            <a:ext cx="1961410" cy="33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005705"/>
            <a:ext cx="635254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643880"/>
            <a:ext cx="750062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2" grpId="0" bldLvl="0" animBg="1"/>
      <p:bldP spid="17" grpId="0" animBg="1"/>
      <p:bldP spid="18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558780" cy="27343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061210"/>
            <a:ext cx="427482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766060"/>
            <a:ext cx="421767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3336925"/>
            <a:ext cx="306641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832225"/>
            <a:ext cx="10558780" cy="30257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3910965"/>
            <a:ext cx="604329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770" y="4796790"/>
            <a:ext cx="306641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045" y="5445125"/>
            <a:ext cx="529463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6113145"/>
            <a:ext cx="991679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604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3441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122660"/>
            <a:ext cx="304685" cy="324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4030" y="3504821"/>
            <a:ext cx="352292" cy="30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27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042887"/>
            <a:ext cx="5655717" cy="34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680970"/>
            <a:ext cx="5539105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728271"/>
            <a:ext cx="4237027" cy="352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68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691765"/>
            <a:ext cx="10616565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959225"/>
            <a:ext cx="10979785" cy="122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236210"/>
            <a:ext cx="10807065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901680" cy="5722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160" y="3777615"/>
            <a:ext cx="486219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675" y="4507230"/>
            <a:ext cx="304101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6785" y="5109845"/>
            <a:ext cx="356171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7420" y="5715635"/>
            <a:ext cx="316738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6160" y="6343650"/>
            <a:ext cx="179260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6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85115" y="2080895"/>
            <a:ext cx="6730365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5750" y="3150235"/>
            <a:ext cx="491172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959860"/>
            <a:ext cx="424942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636770"/>
            <a:ext cx="423926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294630"/>
            <a:ext cx="450405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3" grpId="0" bldLvl="0" animBg="1"/>
      <p:bldP spid="15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965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78130" y="1900555"/>
            <a:ext cx="11008360" cy="183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35610" y="3950335"/>
            <a:ext cx="199072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0045" y="4690745"/>
            <a:ext cx="341820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2" grpId="0" bldLvl="0" animBg="1"/>
      <p:bldP spid="2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1268730"/>
            <a:ext cx="10461625" cy="37877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955" y="5013325"/>
            <a:ext cx="2317115" cy="17399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83" b="88707"/>
          <a:stretch>
            <a:fillRect/>
          </a:stretch>
        </p:blipFill>
        <p:spPr>
          <a:xfrm>
            <a:off x="1056005" y="5085080"/>
            <a:ext cx="2712130" cy="6206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62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8055" y="1262380"/>
            <a:ext cx="192659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729027"/>
            <a:ext cx="5322468" cy="2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57709"/>
            <a:ext cx="4989219" cy="32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155" y="3957955"/>
            <a:ext cx="6014085" cy="105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243195"/>
            <a:ext cx="956500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6272508"/>
            <a:ext cx="8340755" cy="36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12" grpId="0" bldLvl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089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642235"/>
            <a:ext cx="851217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692525"/>
            <a:ext cx="395668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8610" y="4785360"/>
            <a:ext cx="8449310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022350"/>
            <a:ext cx="10832465" cy="4643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78980" y="4410710"/>
            <a:ext cx="90678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4070" y="4518660"/>
            <a:ext cx="105346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5085080"/>
            <a:ext cx="1602105" cy="1659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405265"/>
            <a:ext cx="304685" cy="31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20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3979" y="1395635"/>
            <a:ext cx="628413" cy="34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1738" y="2082176"/>
            <a:ext cx="637934" cy="3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8630"/>
            <a:ext cx="11340000" cy="27155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435" y="4796790"/>
            <a:ext cx="1828800" cy="1894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6917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567940"/>
            <a:ext cx="366585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197225"/>
            <a:ext cx="7130415" cy="10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474549"/>
            <a:ext cx="3446750" cy="31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5085080"/>
            <a:ext cx="376936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5723487"/>
            <a:ext cx="1513904" cy="362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6371590"/>
            <a:ext cx="514477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5" grpId="0" bldLvl="0" animBg="1"/>
      <p:bldP spid="16" grpId="0" bldLvl="0" animBg="1"/>
      <p:bldP spid="18" grpId="0" bldLvl="0" animBg="1"/>
      <p:bldP spid="1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96340"/>
            <a:ext cx="10730865" cy="4460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5085080"/>
            <a:ext cx="2052955" cy="171767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3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4090" y="4743450"/>
            <a:ext cx="2365375" cy="197929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3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034681"/>
            <a:ext cx="1114005" cy="32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330" y="2654300"/>
            <a:ext cx="5646420" cy="11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923091"/>
            <a:ext cx="8569269" cy="36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562099"/>
            <a:ext cx="8950125" cy="36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201285"/>
            <a:ext cx="10812145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  <p:bldP spid="10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1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26920"/>
            <a:ext cx="10349865" cy="10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07067"/>
            <a:ext cx="7474307" cy="35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1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808699"/>
            <a:ext cx="304685" cy="31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7" r="72695"/>
          <a:stretch>
            <a:fillRect/>
          </a:stretch>
        </p:blipFill>
        <p:spPr>
          <a:xfrm>
            <a:off x="4646930" y="4149090"/>
            <a:ext cx="2765425" cy="2355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4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170696"/>
            <a:ext cx="304685" cy="31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6" r="21475"/>
          <a:stretch>
            <a:fillRect/>
          </a:stretch>
        </p:blipFill>
        <p:spPr>
          <a:xfrm>
            <a:off x="4422140" y="3500755"/>
            <a:ext cx="3215005" cy="2651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139522"/>
            <a:ext cx="285643" cy="30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43073" y="4199449"/>
            <a:ext cx="304685" cy="31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101898"/>
            <a:ext cx="304685" cy="31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39" r="65074"/>
          <a:stretch>
            <a:fillRect/>
          </a:stretch>
        </p:blipFill>
        <p:spPr>
          <a:xfrm>
            <a:off x="4297680" y="3572510"/>
            <a:ext cx="3465195" cy="2045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128676"/>
            <a:ext cx="304685" cy="31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3" t="12933" r="36505"/>
          <a:stretch>
            <a:fillRect/>
          </a:stretch>
        </p:blipFill>
        <p:spPr>
          <a:xfrm>
            <a:off x="5088255" y="4004945"/>
            <a:ext cx="1983105" cy="2588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268730"/>
            <a:ext cx="10546715" cy="5099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3935" y="2600325"/>
            <a:ext cx="61087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55"/>
          <a:stretch>
            <a:fillRect/>
          </a:stretch>
        </p:blipFill>
        <p:spPr>
          <a:xfrm>
            <a:off x="9890760" y="4509135"/>
            <a:ext cx="2164080" cy="226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2025-01-08T12:49:45Z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