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6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3028950"/>
            <a:ext cx="76104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4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3756818"/>
            <a:ext cx="342770" cy="41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6" r="65292" b="8520"/>
          <a:stretch>
            <a:fillRect/>
          </a:stretch>
        </p:blipFill>
        <p:spPr>
          <a:xfrm>
            <a:off x="4511675" y="3717290"/>
            <a:ext cx="3256280" cy="296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3539896"/>
            <a:ext cx="1256825" cy="56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4626367"/>
            <a:ext cx="618891" cy="56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6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511" y="2647634"/>
            <a:ext cx="1142569" cy="47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3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4771414"/>
            <a:ext cx="828362" cy="47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7" r="10210" b="9051"/>
          <a:stretch>
            <a:fillRect/>
          </a:stretch>
        </p:blipFill>
        <p:spPr>
          <a:xfrm>
            <a:off x="8543925" y="4293235"/>
            <a:ext cx="2662555" cy="232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516870" cy="56184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94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55600" y="2479675"/>
            <a:ext cx="288861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3501390"/>
            <a:ext cx="640397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1145" y="4595495"/>
            <a:ext cx="10381615" cy="157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2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4015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261995"/>
            <a:ext cx="8315325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086350"/>
            <a:ext cx="46894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6121400"/>
            <a:ext cx="95872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8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293235"/>
            <a:ext cx="3157220" cy="22618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2499360"/>
            <a:ext cx="5483860" cy="277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744210"/>
            <a:ext cx="26860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047365" y="5772785"/>
            <a:ext cx="55600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9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716135"/>
            <a:ext cx="457027" cy="41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263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45770" y="3385185"/>
            <a:ext cx="78581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79400" y="4403725"/>
            <a:ext cx="11009630" cy="170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417175" cy="5576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068955"/>
            <a:ext cx="4789805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869180"/>
            <a:ext cx="5492750" cy="16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50943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60680" y="2209800"/>
            <a:ext cx="928941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288665"/>
            <a:ext cx="380047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271010"/>
            <a:ext cx="176339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05"/>
          <a:stretch>
            <a:fillRect/>
          </a:stretch>
        </p:blipFill>
        <p:spPr>
          <a:xfrm>
            <a:off x="335280" y="3861715"/>
            <a:ext cx="11339830" cy="2969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7865" y="6036945"/>
            <a:ext cx="295338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1"/>
          <a:stretch>
            <a:fillRect/>
          </a:stretch>
        </p:blipFill>
        <p:spPr>
          <a:xfrm>
            <a:off x="5447665" y="2061210"/>
            <a:ext cx="5596255" cy="181991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15"/>
          <a:stretch>
            <a:fillRect/>
          </a:stretch>
        </p:blipFill>
        <p:spPr>
          <a:xfrm>
            <a:off x="407035" y="1268730"/>
            <a:ext cx="11339830" cy="179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72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1"/>
          <a:stretch>
            <a:fillRect/>
          </a:stretch>
        </p:blipFill>
        <p:spPr>
          <a:xfrm>
            <a:off x="3143250" y="4364990"/>
            <a:ext cx="6624320" cy="21545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3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3653614"/>
            <a:ext cx="828362" cy="46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1"/>
          <a:stretch>
            <a:fillRect/>
          </a:stretch>
        </p:blipFill>
        <p:spPr>
          <a:xfrm>
            <a:off x="2717800" y="4387215"/>
            <a:ext cx="6624320" cy="215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0157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407035" y="2277110"/>
            <a:ext cx="8956040" cy="162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280" y="4221480"/>
            <a:ext cx="615315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07035" y="5229225"/>
            <a:ext cx="67398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6165850"/>
            <a:ext cx="67398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4" grpId="0" bldLvl="0" animBg="1"/>
      <p:bldP spid="5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46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1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44484"/>
            <a:ext cx="390377" cy="4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3042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9522" y="2341584"/>
            <a:ext cx="354722" cy="38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139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559533"/>
            <a:ext cx="399899" cy="41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34" b="4701"/>
          <a:stretch>
            <a:fillRect/>
          </a:stretch>
        </p:blipFill>
        <p:spPr>
          <a:xfrm>
            <a:off x="5087620" y="4149725"/>
            <a:ext cx="2091690" cy="258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2" t="9809" r="10677" b="5513"/>
          <a:stretch>
            <a:fillRect/>
          </a:stretch>
        </p:blipFill>
        <p:spPr>
          <a:xfrm>
            <a:off x="4943475" y="4149090"/>
            <a:ext cx="2169795" cy="25831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52525"/>
            <a:ext cx="10542905" cy="832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6"/>
          <a:stretch>
            <a:fillRect/>
          </a:stretch>
        </p:blipFill>
        <p:spPr>
          <a:xfrm>
            <a:off x="479425" y="1844675"/>
            <a:ext cx="10542905" cy="4968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1460" y="2020570"/>
            <a:ext cx="66738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2" t="9809" r="10677" b="5513"/>
          <a:stretch>
            <a:fillRect/>
          </a:stretch>
        </p:blipFill>
        <p:spPr>
          <a:xfrm>
            <a:off x="7896225" y="3141345"/>
            <a:ext cx="2778760" cy="330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29473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2402" y="4300100"/>
            <a:ext cx="354394" cy="39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2025-01-08T15:11:03Z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