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60" r:id="rId5"/>
    <p:sldId id="358" r:id="rId6"/>
    <p:sldId id="357" r:id="rId7"/>
    <p:sldId id="356" r:id="rId8"/>
    <p:sldId id="355" r:id="rId9"/>
    <p:sldId id="353" r:id="rId10"/>
    <p:sldId id="352" r:id="rId11"/>
    <p:sldId id="349" r:id="rId12"/>
    <p:sldId id="348" r:id="rId13"/>
    <p:sldId id="345" r:id="rId14"/>
    <p:sldId id="344" r:id="rId15"/>
    <p:sldId id="343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3" r:id="rId24"/>
    <p:sldId id="330" r:id="rId25"/>
    <p:sldId id="329" r:id="rId26"/>
    <p:sldId id="328" r:id="rId27"/>
    <p:sldId id="327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295" y="2985770"/>
            <a:ext cx="62007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897"/>
          <a:stretch>
            <a:fillRect/>
          </a:stretch>
        </p:blipFill>
        <p:spPr>
          <a:xfrm>
            <a:off x="4547870" y="4004945"/>
            <a:ext cx="3096260" cy="27120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95" y="1152525"/>
            <a:ext cx="10915650" cy="2593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6930" y="3149600"/>
            <a:ext cx="60198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897"/>
          <a:stretch>
            <a:fillRect/>
          </a:stretch>
        </p:blipFill>
        <p:spPr>
          <a:xfrm>
            <a:off x="4655820" y="3781425"/>
            <a:ext cx="2637155" cy="23101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79"/>
          <a:stretch>
            <a:fillRect/>
          </a:stretch>
        </p:blipFill>
        <p:spPr>
          <a:xfrm>
            <a:off x="695325" y="6093460"/>
            <a:ext cx="10915650" cy="648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341120"/>
            <a:ext cx="10694670" cy="4473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6540" y="2924810"/>
            <a:ext cx="1553845" cy="15538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9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415735"/>
            <a:ext cx="371335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1224280"/>
            <a:ext cx="6373495" cy="915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917065"/>
            <a:ext cx="10108565" cy="50044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3875" y="2743200"/>
            <a:ext cx="68199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4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452622"/>
            <a:ext cx="342770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7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557750"/>
            <a:ext cx="352292" cy="40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65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49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6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15" y="3382548"/>
            <a:ext cx="323727" cy="40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4004945"/>
            <a:ext cx="3095625" cy="252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0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3926226"/>
            <a:ext cx="342770" cy="40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3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9765" b="18131"/>
          <a:stretch>
            <a:fillRect/>
          </a:stretch>
        </p:blipFill>
        <p:spPr>
          <a:xfrm>
            <a:off x="5160010" y="4581525"/>
            <a:ext cx="2289810" cy="19627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43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820"/>
            <a:ext cx="11340000" cy="18245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69765" b="18131"/>
          <a:stretch>
            <a:fillRect/>
          </a:stretch>
        </p:blipFill>
        <p:spPr>
          <a:xfrm>
            <a:off x="7463790" y="4364990"/>
            <a:ext cx="2419350" cy="20739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142970"/>
            <a:ext cx="11340000" cy="339638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06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39"/>
          <a:stretch>
            <a:fillRect/>
          </a:stretch>
        </p:blipFill>
        <p:spPr>
          <a:xfrm>
            <a:off x="5291455" y="4077335"/>
            <a:ext cx="6537960" cy="2312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8935" y="3277235"/>
            <a:ext cx="60655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904" y="4240117"/>
            <a:ext cx="4598841" cy="45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8904" y="5127375"/>
            <a:ext cx="4113249" cy="45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8904" y="6014633"/>
            <a:ext cx="3922821" cy="45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r="73417" b="18131"/>
          <a:stretch>
            <a:fillRect/>
          </a:stretch>
        </p:blipFill>
        <p:spPr>
          <a:xfrm>
            <a:off x="5303520" y="4239895"/>
            <a:ext cx="1728470" cy="16852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r="73417" b="18131"/>
          <a:stretch>
            <a:fillRect/>
          </a:stretch>
        </p:blipFill>
        <p:spPr>
          <a:xfrm>
            <a:off x="7694930" y="4221480"/>
            <a:ext cx="1728470" cy="16852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r="73417" b="18131"/>
          <a:stretch>
            <a:fillRect/>
          </a:stretch>
        </p:blipFill>
        <p:spPr>
          <a:xfrm>
            <a:off x="10086340" y="4239895"/>
            <a:ext cx="1728470" cy="168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6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4200" y="2521585"/>
            <a:ext cx="7010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3142"/>
          <a:stretch>
            <a:fillRect/>
          </a:stretch>
        </p:blipFill>
        <p:spPr>
          <a:xfrm>
            <a:off x="4922520" y="4149090"/>
            <a:ext cx="2215515" cy="249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63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 b="44992"/>
          <a:stretch>
            <a:fillRect/>
          </a:stretch>
        </p:blipFill>
        <p:spPr>
          <a:xfrm>
            <a:off x="1199515" y="5085080"/>
            <a:ext cx="3672250" cy="8645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72" r="56655"/>
          <a:stretch>
            <a:fillRect/>
          </a:stretch>
        </p:blipFill>
        <p:spPr>
          <a:xfrm>
            <a:off x="6078855" y="3906520"/>
            <a:ext cx="1734185" cy="2835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l="29102" t="-1125" r="53625"/>
          <a:stretch>
            <a:fillRect/>
          </a:stretch>
        </p:blipFill>
        <p:spPr>
          <a:xfrm>
            <a:off x="6240145" y="4077335"/>
            <a:ext cx="1430655" cy="25380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9515" y="5157470"/>
            <a:ext cx="392176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67" t="5588" r="8576" b="5096"/>
          <a:stretch>
            <a:fillRect/>
          </a:stretch>
        </p:blipFill>
        <p:spPr>
          <a:xfrm>
            <a:off x="6023610" y="3933190"/>
            <a:ext cx="4348480" cy="24847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02" r="70371"/>
          <a:stretch>
            <a:fillRect/>
          </a:stretch>
        </p:blipFill>
        <p:spPr>
          <a:xfrm>
            <a:off x="1199515" y="4077615"/>
            <a:ext cx="3359830" cy="5909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61384" y="4201695"/>
            <a:ext cx="2884987" cy="42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48333"/>
          <a:stretch>
            <a:fillRect/>
          </a:stretch>
        </p:blipFill>
        <p:spPr>
          <a:xfrm>
            <a:off x="6167755" y="3953510"/>
            <a:ext cx="4203700" cy="2464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7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974820"/>
            <a:ext cx="11340000" cy="267219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16250"/>
            <a:ext cx="428463" cy="4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70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90836"/>
            <a:ext cx="390377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40390" cy="4274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3230245"/>
            <a:ext cx="53149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5" b="6910"/>
          <a:stretch>
            <a:fillRect/>
          </a:stretch>
        </p:blipFill>
        <p:spPr>
          <a:xfrm>
            <a:off x="9768205" y="4293235"/>
            <a:ext cx="2371725" cy="245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4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3369571"/>
            <a:ext cx="342769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9" t="16175" r="3696" b="5931"/>
          <a:stretch>
            <a:fillRect/>
          </a:stretch>
        </p:blipFill>
        <p:spPr>
          <a:xfrm>
            <a:off x="4439920" y="3933190"/>
            <a:ext cx="3197225" cy="2632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30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16"/>
          <a:stretch>
            <a:fillRect/>
          </a:stretch>
        </p:blipFill>
        <p:spPr>
          <a:xfrm>
            <a:off x="3647440" y="3141345"/>
            <a:ext cx="4789170" cy="28816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 b="39599"/>
          <a:stretch>
            <a:fillRect/>
          </a:stretch>
        </p:blipFill>
        <p:spPr>
          <a:xfrm>
            <a:off x="911225" y="5877560"/>
            <a:ext cx="10873150" cy="8645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8195" y="6036945"/>
            <a:ext cx="874903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440" y="3280410"/>
            <a:ext cx="4652645" cy="268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2025-01-09T11:57:24Z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