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535" y="3084830"/>
            <a:ext cx="9981565" cy="687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0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199765"/>
            <a:ext cx="24549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223323"/>
            <a:ext cx="6322216" cy="45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504034"/>
            <a:ext cx="3694307" cy="4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3491721"/>
            <a:ext cx="837883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473276"/>
            <a:ext cx="352292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03"/>
          <a:stretch>
            <a:fillRect/>
          </a:stretch>
        </p:blipFill>
        <p:spPr>
          <a:xfrm>
            <a:off x="360045" y="1341120"/>
            <a:ext cx="11339830" cy="350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04440"/>
            <a:ext cx="11340000" cy="38511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79337"/>
          <a:stretch>
            <a:fillRect/>
          </a:stretch>
        </p:blipFill>
        <p:spPr>
          <a:xfrm>
            <a:off x="407080" y="1269010"/>
            <a:ext cx="10644460" cy="89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924" y="1551414"/>
            <a:ext cx="428463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4433174"/>
            <a:ext cx="599848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5367164"/>
            <a:ext cx="609370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14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31290"/>
            <a:ext cx="11340000" cy="572613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511790" cy="556831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60045" y="2940685"/>
            <a:ext cx="4845685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4582160"/>
            <a:ext cx="240538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49"/>
          <a:stretch>
            <a:fillRect/>
          </a:stretch>
        </p:blipFill>
        <p:spPr>
          <a:xfrm>
            <a:off x="9984105" y="6092825"/>
            <a:ext cx="2016029" cy="68088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60045" y="6177915"/>
            <a:ext cx="1163955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3311410"/>
            <a:ext cx="2532695" cy="4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5105" y="4151630"/>
            <a:ext cx="87242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95715" cy="1144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37051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5013325"/>
            <a:ext cx="2619375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5085080"/>
            <a:ext cx="2584450" cy="1511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03960"/>
            <a:ext cx="10575290" cy="56540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3215" y="4471670"/>
            <a:ext cx="26447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215" y="5401310"/>
            <a:ext cx="23501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6237605"/>
            <a:ext cx="81445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199005"/>
            <a:ext cx="719772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1305" y="3197860"/>
            <a:ext cx="28587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670" y="4112895"/>
            <a:ext cx="63639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520591"/>
            <a:ext cx="380856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4406089"/>
            <a:ext cx="3123022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5349283"/>
            <a:ext cx="2028060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58220" cy="5656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695" y="5205095"/>
            <a:ext cx="6597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398268"/>
            <a:ext cx="342770" cy="4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75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203880"/>
            <a:ext cx="342770" cy="3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284575"/>
            <a:ext cx="11340000" cy="2773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4845" y="5381188"/>
            <a:ext cx="618891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940"/>
            <a:ext cx="11340000" cy="57317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