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3052445"/>
            <a:ext cx="10928350" cy="699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4466890"/>
            <a:ext cx="637934" cy="4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221480"/>
            <a:ext cx="63468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052830"/>
            <a:ext cx="9526270" cy="5019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3700" y="4580890"/>
            <a:ext cx="73723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5085080"/>
            <a:ext cx="4594225" cy="171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545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8130" y="2273300"/>
            <a:ext cx="563181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244850"/>
            <a:ext cx="69291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150360"/>
            <a:ext cx="64839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052060"/>
            <a:ext cx="11083290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26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7894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97815" y="3312795"/>
            <a:ext cx="87547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0050" y="4255770"/>
            <a:ext cx="10373995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493010"/>
            <a:ext cx="3077845" cy="22631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0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04745"/>
            <a:ext cx="47923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1305" y="3267710"/>
            <a:ext cx="6708775" cy="15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95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357245"/>
            <a:ext cx="2716530" cy="26936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60045" y="4135755"/>
            <a:ext cx="372237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062220"/>
            <a:ext cx="57740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2545" y="6002020"/>
            <a:ext cx="849439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5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8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088765"/>
            <a:ext cx="2527300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1340000" cy="19994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8040370" y="2925445"/>
            <a:ext cx="3510915" cy="36302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5"/>
          <a:stretch>
            <a:fillRect/>
          </a:stretch>
        </p:blipFill>
        <p:spPr>
          <a:xfrm>
            <a:off x="551180" y="2997200"/>
            <a:ext cx="7416845" cy="769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425" y="3051810"/>
            <a:ext cx="744347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370" y="3068955"/>
            <a:ext cx="3434715" cy="343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586085" cy="4485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509135"/>
            <a:ext cx="5982970" cy="22358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4538378"/>
            <a:ext cx="637934" cy="41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75" y="4293235"/>
            <a:ext cx="6317615" cy="236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2025-01-08T15:41:08Z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