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2564765"/>
            <a:ext cx="9934575" cy="16402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79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351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3350260"/>
            <a:ext cx="10761345" cy="231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6001385"/>
            <a:ext cx="397002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0"/>
          <a:stretch>
            <a:fillRect/>
          </a:stretch>
        </p:blipFill>
        <p:spPr>
          <a:xfrm>
            <a:off x="503555" y="1296035"/>
            <a:ext cx="9660890" cy="5516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2085" y="4179570"/>
            <a:ext cx="57404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0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3321661"/>
            <a:ext cx="342770" cy="390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9753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9506" y="4397886"/>
            <a:ext cx="368609" cy="38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3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4332651"/>
            <a:ext cx="6036574" cy="129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1840" y="6083935"/>
            <a:ext cx="330263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14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56870" y="3199765"/>
            <a:ext cx="445897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271937"/>
            <a:ext cx="2656473" cy="42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19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6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1557846"/>
            <a:ext cx="437984" cy="40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5" y="1080135"/>
            <a:ext cx="9916795" cy="33585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4364990"/>
            <a:ext cx="9916795" cy="2582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5765" y="4490720"/>
            <a:ext cx="76644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2025-01-09T06:31:07Z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